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 bookmarkIdSeed="2">
  <p:sldMasterIdLst>
    <p:sldMasterId id="2147483648" r:id="rId1"/>
    <p:sldMasterId id="2147483687" r:id="rId2"/>
  </p:sldMasterIdLst>
  <p:notesMasterIdLst>
    <p:notesMasterId r:id="rId31"/>
  </p:notesMasterIdLst>
  <p:handoutMasterIdLst>
    <p:handoutMasterId r:id="rId32"/>
  </p:handoutMasterIdLst>
  <p:sldIdLst>
    <p:sldId id="868" r:id="rId3"/>
    <p:sldId id="869" r:id="rId4"/>
    <p:sldId id="913" r:id="rId5"/>
    <p:sldId id="935" r:id="rId6"/>
    <p:sldId id="938" r:id="rId7"/>
    <p:sldId id="822" r:id="rId8"/>
    <p:sldId id="834" r:id="rId9"/>
    <p:sldId id="566" r:id="rId10"/>
    <p:sldId id="567" r:id="rId11"/>
    <p:sldId id="876" r:id="rId12"/>
    <p:sldId id="565" r:id="rId13"/>
    <p:sldId id="879" r:id="rId14"/>
    <p:sldId id="563" r:id="rId15"/>
    <p:sldId id="914" r:id="rId16"/>
    <p:sldId id="889" r:id="rId17"/>
    <p:sldId id="894" r:id="rId18"/>
    <p:sldId id="893" r:id="rId19"/>
    <p:sldId id="940" r:id="rId20"/>
    <p:sldId id="941" r:id="rId21"/>
    <p:sldId id="942" r:id="rId22"/>
    <p:sldId id="943" r:id="rId23"/>
    <p:sldId id="944" r:id="rId24"/>
    <p:sldId id="945" r:id="rId25"/>
    <p:sldId id="910" r:id="rId26"/>
    <p:sldId id="912" r:id="rId27"/>
    <p:sldId id="900" r:id="rId28"/>
    <p:sldId id="867" r:id="rId29"/>
    <p:sldId id="899" r:id="rId30"/>
  </p:sldIdLst>
  <p:sldSz cx="9144000" cy="6858000" type="screen4x3"/>
  <p:notesSz cx="7099300" cy="10234613"/>
  <p:defaultTextStyle>
    <a:defPPr>
      <a:defRPr lang="it-IT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4">
          <p15:clr>
            <a:srgbClr val="A4A3A4"/>
          </p15:clr>
        </p15:guide>
        <p15:guide id="2" pos="2236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28FA5"/>
    <a:srgbClr val="FBC26D"/>
    <a:srgbClr val="31859C"/>
    <a:srgbClr val="FFFFFF"/>
    <a:srgbClr val="9BBB59"/>
    <a:srgbClr val="7A983E"/>
    <a:srgbClr val="A8BAFA"/>
    <a:srgbClr val="A8BAC8"/>
    <a:srgbClr val="99AEBD"/>
    <a:srgbClr val="0099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93296810-A885-4BE3-A3E7-6D5BEEA58F35}" styleName="Stile medio 2 - Colore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3C2FFA5D-87B4-456A-9821-1D502468CF0F}" styleName="Stile con tema 1 - Colore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Stile con tema 1 - Colore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essuno stile, nessuna grigli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9CF1AB2-1976-4502-BF36-3FF5EA218861}" styleName="Stile medio 4 - Color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1FECB4D8-DB02-4DC6-A0A2-4F2EBAE1DC90}" styleName="Stile medio 1 - Colore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5AB1C69-6EDB-4FF4-983F-18BD219EF322}" styleName="Stile medio 2 - Colore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C083E6E3-FA7D-4D7B-A595-EF9225AFEA82}" styleName="Stile chiaro 1 - Colore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5FD0F851-EC5A-4D38-B0AD-8093EC10F338}" styleName="Stile chiaro 1 - Colore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3B4B98B0-60AC-42C2-AFA5-B58CD77FA1E5}" styleName="Stile chiaro 1 - Color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EB344D84-9AFB-497E-A393-DC336BA19D2E}" styleName="Stile medio 3 - Colore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6E25E649-3F16-4E02-A733-19D2CDBF48F0}" styleName="Stile medio 3 - Colore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2DE63D5-997A-4646-A377-4702673A728D}" styleName="Stile chiaro 2 - Colore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D27102A9-8310-4765-A935-A1911B00CA55}" styleName="Stile chiaro 1 - Colore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EB9631B5-78F2-41C9-869B-9F39066F8104}" styleName="Stile medio 3 - Colore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8799B23B-EC83-4686-B30A-512413B5E67A}" styleName="Stile chiaro 3 - Color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7DF18680-E054-41AD-8BC1-D1AEF772440D}" styleName="Stile medio 2 - Colore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A111915-BE36-4E01-A7E5-04B1672EAD32}" styleName="Stile chiaro 2 - Colore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FABFCF23-3B69-468F-B69F-88F6DE6A72F2}" styleName="Stile medio 1 - Colore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405" autoAdjust="0"/>
    <p:restoredTop sz="94081" autoAdjust="0"/>
  </p:normalViewPr>
  <p:slideViewPr>
    <p:cSldViewPr snapToGrid="0" snapToObjects="1">
      <p:cViewPr varScale="1">
        <p:scale>
          <a:sx n="76" d="100"/>
          <a:sy n="76" d="100"/>
        </p:scale>
        <p:origin x="352" y="6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48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napToObjects="1">
      <p:cViewPr varScale="1">
        <p:scale>
          <a:sx n="50" d="100"/>
          <a:sy n="50" d="100"/>
        </p:scale>
        <p:origin x="2600" y="52"/>
      </p:cViewPr>
      <p:guideLst>
        <p:guide orient="horz" pos="3224"/>
        <p:guide pos="223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handoutMaster" Target="handoutMasters/handout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theme" Target="theme/theme1.xml"/><Relationship Id="rId8" Type="http://schemas.openxmlformats.org/officeDocument/2006/relationships/slide" Target="slides/slide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76363" cy="511731"/>
          </a:xfrm>
          <a:prstGeom prst="rect">
            <a:avLst/>
          </a:prstGeom>
        </p:spPr>
        <p:txBody>
          <a:bodyPr vert="horz" lIns="94768" tIns="47384" rIns="94768" bIns="47384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quarter" idx="1"/>
          </p:nvPr>
        </p:nvSpPr>
        <p:spPr>
          <a:xfrm>
            <a:off x="4021295" y="0"/>
            <a:ext cx="3076363" cy="511731"/>
          </a:xfrm>
          <a:prstGeom prst="rect">
            <a:avLst/>
          </a:prstGeom>
        </p:spPr>
        <p:txBody>
          <a:bodyPr vert="horz" lIns="94768" tIns="47384" rIns="94768" bIns="47384" rtlCol="0"/>
          <a:lstStyle>
            <a:lvl1pPr algn="r">
              <a:defRPr sz="1200"/>
            </a:lvl1pPr>
          </a:lstStyle>
          <a:p>
            <a:fld id="{57AD687A-215B-4053-8D9D-C306C2FF0CF9}" type="datetimeFigureOut">
              <a:rPr lang="it-IT" smtClean="0"/>
              <a:t>09/09/2026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2"/>
          </p:nvPr>
        </p:nvSpPr>
        <p:spPr>
          <a:xfrm>
            <a:off x="1" y="9721106"/>
            <a:ext cx="3076363" cy="511731"/>
          </a:xfrm>
          <a:prstGeom prst="rect">
            <a:avLst/>
          </a:prstGeom>
        </p:spPr>
        <p:txBody>
          <a:bodyPr vert="horz" lIns="94768" tIns="47384" rIns="94768" bIns="47384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3"/>
          </p:nvPr>
        </p:nvSpPr>
        <p:spPr>
          <a:xfrm>
            <a:off x="4021295" y="9721106"/>
            <a:ext cx="3076363" cy="511731"/>
          </a:xfrm>
          <a:prstGeom prst="rect">
            <a:avLst/>
          </a:prstGeom>
        </p:spPr>
        <p:txBody>
          <a:bodyPr vert="horz" lIns="94768" tIns="47384" rIns="94768" bIns="47384" rtlCol="0" anchor="b"/>
          <a:lstStyle>
            <a:lvl1pPr algn="r">
              <a:defRPr sz="1200"/>
            </a:lvl1pPr>
          </a:lstStyle>
          <a:p>
            <a:fld id="{4F1F2FE9-4A00-41A8-A3A6-2697E51A530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2978527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76363" cy="511731"/>
          </a:xfrm>
          <a:prstGeom prst="rect">
            <a:avLst/>
          </a:prstGeom>
        </p:spPr>
        <p:txBody>
          <a:bodyPr vert="horz" lIns="94768" tIns="47384" rIns="94768" bIns="47384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4021295" y="0"/>
            <a:ext cx="3076363" cy="511731"/>
          </a:xfrm>
          <a:prstGeom prst="rect">
            <a:avLst/>
          </a:prstGeom>
        </p:spPr>
        <p:txBody>
          <a:bodyPr vert="horz" lIns="94768" tIns="47384" rIns="94768" bIns="47384" rtlCol="0"/>
          <a:lstStyle>
            <a:lvl1pPr algn="r">
              <a:defRPr sz="1200"/>
            </a:lvl1pPr>
          </a:lstStyle>
          <a:p>
            <a:fld id="{8A2A4C44-D984-4E76-B72D-9A709FAEB5EE}" type="datetimeFigureOut">
              <a:rPr lang="it-IT" smtClean="0"/>
              <a:t>09/09/2026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768" tIns="47384" rIns="94768" bIns="47384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709931" y="4861442"/>
            <a:ext cx="5679440" cy="4605576"/>
          </a:xfrm>
          <a:prstGeom prst="rect">
            <a:avLst/>
          </a:prstGeom>
        </p:spPr>
        <p:txBody>
          <a:bodyPr vert="horz" lIns="94768" tIns="47384" rIns="94768" bIns="47384" rtlCol="0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1" y="9721106"/>
            <a:ext cx="3076363" cy="511731"/>
          </a:xfrm>
          <a:prstGeom prst="rect">
            <a:avLst/>
          </a:prstGeom>
        </p:spPr>
        <p:txBody>
          <a:bodyPr vert="horz" lIns="94768" tIns="47384" rIns="94768" bIns="47384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4021295" y="9721106"/>
            <a:ext cx="3076363" cy="511731"/>
          </a:xfrm>
          <a:prstGeom prst="rect">
            <a:avLst/>
          </a:prstGeom>
        </p:spPr>
        <p:txBody>
          <a:bodyPr vert="horz" lIns="94768" tIns="47384" rIns="94768" bIns="47384" rtlCol="0" anchor="b"/>
          <a:lstStyle>
            <a:lvl1pPr algn="r">
              <a:defRPr sz="1200"/>
            </a:lvl1pPr>
          </a:lstStyle>
          <a:p>
            <a:fld id="{5A406B75-FFF9-461A-8F89-C878ADA7523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778748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406B75-FFF9-461A-8F89-C878ADA75233}" type="slidenum">
              <a:rPr lang="it-IT" smtClean="0"/>
              <a:t>1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57672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Rettangolo 167"/>
          <p:cNvSpPr/>
          <p:nvPr userDrawn="1"/>
        </p:nvSpPr>
        <p:spPr>
          <a:xfrm>
            <a:off x="0" y="0"/>
            <a:ext cx="9144000" cy="1847850"/>
          </a:xfrm>
          <a:prstGeom prst="rect">
            <a:avLst/>
          </a:prstGeom>
          <a:solidFill>
            <a:srgbClr val="1A415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grpSp>
        <p:nvGrpSpPr>
          <p:cNvPr id="169" name="Gruppo 168"/>
          <p:cNvGrpSpPr/>
          <p:nvPr userDrawn="1"/>
        </p:nvGrpSpPr>
        <p:grpSpPr>
          <a:xfrm>
            <a:off x="48007" y="1654176"/>
            <a:ext cx="9036647" cy="180000"/>
            <a:chOff x="1218340" y="275867"/>
            <a:chExt cx="17715122" cy="567843"/>
          </a:xfrm>
        </p:grpSpPr>
        <p:cxnSp>
          <p:nvCxnSpPr>
            <p:cNvPr id="170" name="Connettore 1 169"/>
            <p:cNvCxnSpPr/>
            <p:nvPr userDrawn="1"/>
          </p:nvCxnSpPr>
          <p:spPr>
            <a:xfrm>
              <a:off x="1218340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1" name="Connettore 1 170"/>
            <p:cNvCxnSpPr/>
            <p:nvPr userDrawn="1"/>
          </p:nvCxnSpPr>
          <p:spPr>
            <a:xfrm>
              <a:off x="1367207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2" name="Connettore 1 171"/>
            <p:cNvCxnSpPr/>
            <p:nvPr userDrawn="1"/>
          </p:nvCxnSpPr>
          <p:spPr>
            <a:xfrm>
              <a:off x="1516074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Connettore 1 172"/>
            <p:cNvCxnSpPr/>
            <p:nvPr userDrawn="1"/>
          </p:nvCxnSpPr>
          <p:spPr>
            <a:xfrm>
              <a:off x="1664941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4" name="Connettore 1 173"/>
            <p:cNvCxnSpPr/>
            <p:nvPr userDrawn="1"/>
          </p:nvCxnSpPr>
          <p:spPr>
            <a:xfrm>
              <a:off x="1813808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5" name="Connettore 1 174"/>
            <p:cNvCxnSpPr/>
            <p:nvPr userDrawn="1"/>
          </p:nvCxnSpPr>
          <p:spPr>
            <a:xfrm>
              <a:off x="1962675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6" name="Connettore 1 175"/>
            <p:cNvCxnSpPr/>
            <p:nvPr userDrawn="1"/>
          </p:nvCxnSpPr>
          <p:spPr>
            <a:xfrm>
              <a:off x="2111542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Connettore 1 176"/>
            <p:cNvCxnSpPr/>
            <p:nvPr userDrawn="1"/>
          </p:nvCxnSpPr>
          <p:spPr>
            <a:xfrm>
              <a:off x="2260409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Connettore 1 177"/>
            <p:cNvCxnSpPr/>
            <p:nvPr userDrawn="1"/>
          </p:nvCxnSpPr>
          <p:spPr>
            <a:xfrm>
              <a:off x="2409276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9" name="Connettore 1 178"/>
            <p:cNvCxnSpPr/>
            <p:nvPr userDrawn="1"/>
          </p:nvCxnSpPr>
          <p:spPr>
            <a:xfrm>
              <a:off x="2558143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0" name="Connettore 1 179"/>
            <p:cNvCxnSpPr/>
            <p:nvPr userDrawn="1"/>
          </p:nvCxnSpPr>
          <p:spPr>
            <a:xfrm>
              <a:off x="2707010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Connettore 1 180"/>
            <p:cNvCxnSpPr/>
            <p:nvPr userDrawn="1"/>
          </p:nvCxnSpPr>
          <p:spPr>
            <a:xfrm>
              <a:off x="2855877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2" name="Connettore 1 181"/>
            <p:cNvCxnSpPr/>
            <p:nvPr userDrawn="1"/>
          </p:nvCxnSpPr>
          <p:spPr>
            <a:xfrm>
              <a:off x="3004744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3" name="Connettore 1 182"/>
            <p:cNvCxnSpPr/>
            <p:nvPr userDrawn="1"/>
          </p:nvCxnSpPr>
          <p:spPr>
            <a:xfrm>
              <a:off x="3153611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Connettore 1 183"/>
            <p:cNvCxnSpPr/>
            <p:nvPr userDrawn="1"/>
          </p:nvCxnSpPr>
          <p:spPr>
            <a:xfrm>
              <a:off x="3302478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Connettore 1 184"/>
            <p:cNvCxnSpPr/>
            <p:nvPr userDrawn="1"/>
          </p:nvCxnSpPr>
          <p:spPr>
            <a:xfrm>
              <a:off x="3451345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Connettore 1 185"/>
            <p:cNvCxnSpPr/>
            <p:nvPr userDrawn="1"/>
          </p:nvCxnSpPr>
          <p:spPr>
            <a:xfrm>
              <a:off x="3600212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7" name="Connettore 1 186"/>
            <p:cNvCxnSpPr/>
            <p:nvPr userDrawn="1"/>
          </p:nvCxnSpPr>
          <p:spPr>
            <a:xfrm>
              <a:off x="3749079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8" name="Connettore 1 187"/>
            <p:cNvCxnSpPr/>
            <p:nvPr userDrawn="1"/>
          </p:nvCxnSpPr>
          <p:spPr>
            <a:xfrm>
              <a:off x="3897946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9" name="Connettore 1 188"/>
            <p:cNvCxnSpPr/>
            <p:nvPr userDrawn="1"/>
          </p:nvCxnSpPr>
          <p:spPr>
            <a:xfrm>
              <a:off x="4046813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Connettore 1 189"/>
            <p:cNvCxnSpPr/>
            <p:nvPr userDrawn="1"/>
          </p:nvCxnSpPr>
          <p:spPr>
            <a:xfrm>
              <a:off x="4195680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1" name="Connettore 1 190"/>
            <p:cNvCxnSpPr/>
            <p:nvPr userDrawn="1"/>
          </p:nvCxnSpPr>
          <p:spPr>
            <a:xfrm>
              <a:off x="4344547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2" name="Connettore 1 191"/>
            <p:cNvCxnSpPr/>
            <p:nvPr userDrawn="1"/>
          </p:nvCxnSpPr>
          <p:spPr>
            <a:xfrm>
              <a:off x="4493414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3" name="Connettore 1 192"/>
            <p:cNvCxnSpPr/>
            <p:nvPr userDrawn="1"/>
          </p:nvCxnSpPr>
          <p:spPr>
            <a:xfrm>
              <a:off x="4642281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4" name="Connettore 1 193"/>
            <p:cNvCxnSpPr/>
            <p:nvPr userDrawn="1"/>
          </p:nvCxnSpPr>
          <p:spPr>
            <a:xfrm>
              <a:off x="4791148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5" name="Connettore 1 194"/>
            <p:cNvCxnSpPr/>
            <p:nvPr userDrawn="1"/>
          </p:nvCxnSpPr>
          <p:spPr>
            <a:xfrm>
              <a:off x="4940015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6" name="Connettore 1 195"/>
            <p:cNvCxnSpPr/>
            <p:nvPr userDrawn="1"/>
          </p:nvCxnSpPr>
          <p:spPr>
            <a:xfrm>
              <a:off x="5088882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7" name="Connettore 1 196"/>
            <p:cNvCxnSpPr/>
            <p:nvPr userDrawn="1"/>
          </p:nvCxnSpPr>
          <p:spPr>
            <a:xfrm>
              <a:off x="5237749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8" name="Connettore 1 197"/>
            <p:cNvCxnSpPr/>
            <p:nvPr userDrawn="1"/>
          </p:nvCxnSpPr>
          <p:spPr>
            <a:xfrm>
              <a:off x="5386616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9" name="Connettore 1 198"/>
            <p:cNvCxnSpPr/>
            <p:nvPr userDrawn="1"/>
          </p:nvCxnSpPr>
          <p:spPr>
            <a:xfrm>
              <a:off x="5535483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0" name="Connettore 1 199"/>
            <p:cNvCxnSpPr/>
            <p:nvPr userDrawn="1"/>
          </p:nvCxnSpPr>
          <p:spPr>
            <a:xfrm>
              <a:off x="5684350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1" name="Connettore 1 200"/>
            <p:cNvCxnSpPr/>
            <p:nvPr userDrawn="1"/>
          </p:nvCxnSpPr>
          <p:spPr>
            <a:xfrm>
              <a:off x="5833217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2" name="Connettore 1 201"/>
            <p:cNvCxnSpPr/>
            <p:nvPr userDrawn="1"/>
          </p:nvCxnSpPr>
          <p:spPr>
            <a:xfrm>
              <a:off x="5982084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3" name="Connettore 1 202"/>
            <p:cNvCxnSpPr/>
            <p:nvPr userDrawn="1"/>
          </p:nvCxnSpPr>
          <p:spPr>
            <a:xfrm>
              <a:off x="6130951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4" name="Connettore 1 203"/>
            <p:cNvCxnSpPr/>
            <p:nvPr userDrawn="1"/>
          </p:nvCxnSpPr>
          <p:spPr>
            <a:xfrm>
              <a:off x="6279818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5" name="Connettore 1 204"/>
            <p:cNvCxnSpPr/>
            <p:nvPr userDrawn="1"/>
          </p:nvCxnSpPr>
          <p:spPr>
            <a:xfrm>
              <a:off x="6428685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6" name="Connettore 1 205"/>
            <p:cNvCxnSpPr/>
            <p:nvPr userDrawn="1"/>
          </p:nvCxnSpPr>
          <p:spPr>
            <a:xfrm>
              <a:off x="6577552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7" name="Connettore 1 206"/>
            <p:cNvCxnSpPr/>
            <p:nvPr userDrawn="1"/>
          </p:nvCxnSpPr>
          <p:spPr>
            <a:xfrm>
              <a:off x="6726419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8" name="Connettore 1 207"/>
            <p:cNvCxnSpPr/>
            <p:nvPr userDrawn="1"/>
          </p:nvCxnSpPr>
          <p:spPr>
            <a:xfrm>
              <a:off x="6875286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9" name="Connettore 1 208"/>
            <p:cNvCxnSpPr/>
            <p:nvPr userDrawn="1"/>
          </p:nvCxnSpPr>
          <p:spPr>
            <a:xfrm>
              <a:off x="7024153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0" name="Connettore 1 209"/>
            <p:cNvCxnSpPr/>
            <p:nvPr userDrawn="1"/>
          </p:nvCxnSpPr>
          <p:spPr>
            <a:xfrm>
              <a:off x="7173020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" name="Connettore 1 210"/>
            <p:cNvCxnSpPr/>
            <p:nvPr userDrawn="1"/>
          </p:nvCxnSpPr>
          <p:spPr>
            <a:xfrm>
              <a:off x="7321887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2" name="Connettore 1 211"/>
            <p:cNvCxnSpPr/>
            <p:nvPr userDrawn="1"/>
          </p:nvCxnSpPr>
          <p:spPr>
            <a:xfrm>
              <a:off x="7470754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3" name="Connettore 1 212"/>
            <p:cNvCxnSpPr/>
            <p:nvPr userDrawn="1"/>
          </p:nvCxnSpPr>
          <p:spPr>
            <a:xfrm>
              <a:off x="7619621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4" name="Connettore 1 213"/>
            <p:cNvCxnSpPr/>
            <p:nvPr userDrawn="1"/>
          </p:nvCxnSpPr>
          <p:spPr>
            <a:xfrm>
              <a:off x="7768488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Connettore 1 214"/>
            <p:cNvCxnSpPr/>
            <p:nvPr userDrawn="1"/>
          </p:nvCxnSpPr>
          <p:spPr>
            <a:xfrm>
              <a:off x="7917355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6" name="Connettore 1 215"/>
            <p:cNvCxnSpPr/>
            <p:nvPr userDrawn="1"/>
          </p:nvCxnSpPr>
          <p:spPr>
            <a:xfrm>
              <a:off x="8066222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7" name="Connettore 1 216"/>
            <p:cNvCxnSpPr/>
            <p:nvPr userDrawn="1"/>
          </p:nvCxnSpPr>
          <p:spPr>
            <a:xfrm>
              <a:off x="8215089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8" name="Connettore 1 217"/>
            <p:cNvCxnSpPr/>
            <p:nvPr userDrawn="1"/>
          </p:nvCxnSpPr>
          <p:spPr>
            <a:xfrm>
              <a:off x="8363956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9" name="Connettore 1 218"/>
            <p:cNvCxnSpPr/>
            <p:nvPr userDrawn="1"/>
          </p:nvCxnSpPr>
          <p:spPr>
            <a:xfrm>
              <a:off x="8512823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0" name="Connettore 1 219"/>
            <p:cNvCxnSpPr/>
            <p:nvPr userDrawn="1"/>
          </p:nvCxnSpPr>
          <p:spPr>
            <a:xfrm>
              <a:off x="8661690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1" name="Connettore 1 220"/>
            <p:cNvCxnSpPr/>
            <p:nvPr userDrawn="1"/>
          </p:nvCxnSpPr>
          <p:spPr>
            <a:xfrm>
              <a:off x="8810557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2" name="Connettore 1 221"/>
            <p:cNvCxnSpPr/>
            <p:nvPr userDrawn="1"/>
          </p:nvCxnSpPr>
          <p:spPr>
            <a:xfrm>
              <a:off x="8959424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" name="Connettore 1 222"/>
            <p:cNvCxnSpPr/>
            <p:nvPr userDrawn="1"/>
          </p:nvCxnSpPr>
          <p:spPr>
            <a:xfrm>
              <a:off x="9108291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4" name="Connettore 1 223"/>
            <p:cNvCxnSpPr/>
            <p:nvPr userDrawn="1"/>
          </p:nvCxnSpPr>
          <p:spPr>
            <a:xfrm>
              <a:off x="9257158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" name="Connettore 1 224"/>
            <p:cNvCxnSpPr/>
            <p:nvPr userDrawn="1"/>
          </p:nvCxnSpPr>
          <p:spPr>
            <a:xfrm>
              <a:off x="9406025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" name="Connettore 1 225"/>
            <p:cNvCxnSpPr/>
            <p:nvPr userDrawn="1"/>
          </p:nvCxnSpPr>
          <p:spPr>
            <a:xfrm>
              <a:off x="9554892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7" name="Connettore 1 226"/>
            <p:cNvCxnSpPr/>
            <p:nvPr userDrawn="1"/>
          </p:nvCxnSpPr>
          <p:spPr>
            <a:xfrm>
              <a:off x="9703759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" name="Connettore 1 227"/>
            <p:cNvCxnSpPr/>
            <p:nvPr userDrawn="1"/>
          </p:nvCxnSpPr>
          <p:spPr>
            <a:xfrm>
              <a:off x="9852626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9" name="Connettore 1 228"/>
            <p:cNvCxnSpPr/>
            <p:nvPr userDrawn="1"/>
          </p:nvCxnSpPr>
          <p:spPr>
            <a:xfrm>
              <a:off x="10001493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0" name="Connettore 1 229"/>
            <p:cNvCxnSpPr/>
            <p:nvPr userDrawn="1"/>
          </p:nvCxnSpPr>
          <p:spPr>
            <a:xfrm>
              <a:off x="10150360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1" name="Connettore 1 230"/>
            <p:cNvCxnSpPr/>
            <p:nvPr userDrawn="1"/>
          </p:nvCxnSpPr>
          <p:spPr>
            <a:xfrm>
              <a:off x="10299227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2" name="Connettore 1 231"/>
            <p:cNvCxnSpPr/>
            <p:nvPr userDrawn="1"/>
          </p:nvCxnSpPr>
          <p:spPr>
            <a:xfrm>
              <a:off x="10448094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3" name="Connettore 1 232"/>
            <p:cNvCxnSpPr/>
            <p:nvPr userDrawn="1"/>
          </p:nvCxnSpPr>
          <p:spPr>
            <a:xfrm>
              <a:off x="10596961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4" name="Connettore 1 233"/>
            <p:cNvCxnSpPr/>
            <p:nvPr userDrawn="1"/>
          </p:nvCxnSpPr>
          <p:spPr>
            <a:xfrm>
              <a:off x="10745828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5" name="Connettore 1 234"/>
            <p:cNvCxnSpPr/>
            <p:nvPr userDrawn="1"/>
          </p:nvCxnSpPr>
          <p:spPr>
            <a:xfrm>
              <a:off x="10894695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6" name="Connettore 1 235"/>
            <p:cNvCxnSpPr/>
            <p:nvPr userDrawn="1"/>
          </p:nvCxnSpPr>
          <p:spPr>
            <a:xfrm>
              <a:off x="11043562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Connettore 1 236"/>
            <p:cNvCxnSpPr/>
            <p:nvPr userDrawn="1"/>
          </p:nvCxnSpPr>
          <p:spPr>
            <a:xfrm>
              <a:off x="11192429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Connettore 1 237"/>
            <p:cNvCxnSpPr/>
            <p:nvPr userDrawn="1"/>
          </p:nvCxnSpPr>
          <p:spPr>
            <a:xfrm>
              <a:off x="11341296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9" name="Connettore 1 238"/>
            <p:cNvCxnSpPr/>
            <p:nvPr userDrawn="1"/>
          </p:nvCxnSpPr>
          <p:spPr>
            <a:xfrm>
              <a:off x="11490163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0" name="Connettore 1 239"/>
            <p:cNvCxnSpPr/>
            <p:nvPr userDrawn="1"/>
          </p:nvCxnSpPr>
          <p:spPr>
            <a:xfrm>
              <a:off x="11639030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1" name="Connettore 1 240"/>
            <p:cNvCxnSpPr/>
            <p:nvPr userDrawn="1"/>
          </p:nvCxnSpPr>
          <p:spPr>
            <a:xfrm>
              <a:off x="11787897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2" name="Connettore 1 241"/>
            <p:cNvCxnSpPr/>
            <p:nvPr userDrawn="1"/>
          </p:nvCxnSpPr>
          <p:spPr>
            <a:xfrm>
              <a:off x="11936764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3" name="Connettore 1 242"/>
            <p:cNvCxnSpPr/>
            <p:nvPr userDrawn="1"/>
          </p:nvCxnSpPr>
          <p:spPr>
            <a:xfrm>
              <a:off x="12085631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4" name="Connettore 1 243"/>
            <p:cNvCxnSpPr/>
            <p:nvPr userDrawn="1"/>
          </p:nvCxnSpPr>
          <p:spPr>
            <a:xfrm>
              <a:off x="12234498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5" name="Connettore 1 244"/>
            <p:cNvCxnSpPr/>
            <p:nvPr userDrawn="1"/>
          </p:nvCxnSpPr>
          <p:spPr>
            <a:xfrm>
              <a:off x="12383365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6" name="Connettore 1 245"/>
            <p:cNvCxnSpPr/>
            <p:nvPr userDrawn="1"/>
          </p:nvCxnSpPr>
          <p:spPr>
            <a:xfrm>
              <a:off x="12532232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7" name="Connettore 1 246"/>
            <p:cNvCxnSpPr/>
            <p:nvPr userDrawn="1"/>
          </p:nvCxnSpPr>
          <p:spPr>
            <a:xfrm>
              <a:off x="12681099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8" name="Connettore 1 247"/>
            <p:cNvCxnSpPr/>
            <p:nvPr userDrawn="1"/>
          </p:nvCxnSpPr>
          <p:spPr>
            <a:xfrm>
              <a:off x="12829966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9" name="Connettore 1 248"/>
            <p:cNvCxnSpPr/>
            <p:nvPr userDrawn="1"/>
          </p:nvCxnSpPr>
          <p:spPr>
            <a:xfrm>
              <a:off x="12978833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0" name="Connettore 1 249"/>
            <p:cNvCxnSpPr/>
            <p:nvPr userDrawn="1"/>
          </p:nvCxnSpPr>
          <p:spPr>
            <a:xfrm>
              <a:off x="13127700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1" name="Connettore 1 250"/>
            <p:cNvCxnSpPr/>
            <p:nvPr userDrawn="1"/>
          </p:nvCxnSpPr>
          <p:spPr>
            <a:xfrm>
              <a:off x="13276567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2" name="Connettore 1 251"/>
            <p:cNvCxnSpPr/>
            <p:nvPr userDrawn="1"/>
          </p:nvCxnSpPr>
          <p:spPr>
            <a:xfrm>
              <a:off x="13425434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3" name="Connettore 1 252"/>
            <p:cNvCxnSpPr/>
            <p:nvPr userDrawn="1"/>
          </p:nvCxnSpPr>
          <p:spPr>
            <a:xfrm>
              <a:off x="13574301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4" name="Connettore 1 253"/>
            <p:cNvCxnSpPr/>
            <p:nvPr userDrawn="1"/>
          </p:nvCxnSpPr>
          <p:spPr>
            <a:xfrm>
              <a:off x="13723168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5" name="Connettore 1 254"/>
            <p:cNvCxnSpPr/>
            <p:nvPr userDrawn="1"/>
          </p:nvCxnSpPr>
          <p:spPr>
            <a:xfrm>
              <a:off x="13872035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6" name="Connettore 1 255"/>
            <p:cNvCxnSpPr/>
            <p:nvPr userDrawn="1"/>
          </p:nvCxnSpPr>
          <p:spPr>
            <a:xfrm>
              <a:off x="14020902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7" name="Connettore 1 256"/>
            <p:cNvCxnSpPr/>
            <p:nvPr userDrawn="1"/>
          </p:nvCxnSpPr>
          <p:spPr>
            <a:xfrm>
              <a:off x="14169769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8" name="Connettore 1 257"/>
            <p:cNvCxnSpPr/>
            <p:nvPr userDrawn="1"/>
          </p:nvCxnSpPr>
          <p:spPr>
            <a:xfrm>
              <a:off x="14318636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9" name="Connettore 1 258"/>
            <p:cNvCxnSpPr/>
            <p:nvPr userDrawn="1"/>
          </p:nvCxnSpPr>
          <p:spPr>
            <a:xfrm>
              <a:off x="14467503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0" name="Connettore 1 259"/>
            <p:cNvCxnSpPr/>
            <p:nvPr userDrawn="1"/>
          </p:nvCxnSpPr>
          <p:spPr>
            <a:xfrm>
              <a:off x="14616370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1" name="Connettore 1 260"/>
            <p:cNvCxnSpPr/>
            <p:nvPr userDrawn="1"/>
          </p:nvCxnSpPr>
          <p:spPr>
            <a:xfrm>
              <a:off x="14765237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2" name="Connettore 1 261"/>
            <p:cNvCxnSpPr/>
            <p:nvPr userDrawn="1"/>
          </p:nvCxnSpPr>
          <p:spPr>
            <a:xfrm>
              <a:off x="14914104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3" name="Connettore 1 262"/>
            <p:cNvCxnSpPr/>
            <p:nvPr userDrawn="1"/>
          </p:nvCxnSpPr>
          <p:spPr>
            <a:xfrm>
              <a:off x="15062971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4" name="Connettore 1 263"/>
            <p:cNvCxnSpPr/>
            <p:nvPr userDrawn="1"/>
          </p:nvCxnSpPr>
          <p:spPr>
            <a:xfrm>
              <a:off x="15211838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5" name="Connettore 1 264"/>
            <p:cNvCxnSpPr/>
            <p:nvPr userDrawn="1"/>
          </p:nvCxnSpPr>
          <p:spPr>
            <a:xfrm>
              <a:off x="15360705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6" name="Connettore 1 265"/>
            <p:cNvCxnSpPr/>
            <p:nvPr userDrawn="1"/>
          </p:nvCxnSpPr>
          <p:spPr>
            <a:xfrm>
              <a:off x="15509572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7" name="Connettore 1 266"/>
            <p:cNvCxnSpPr/>
            <p:nvPr userDrawn="1"/>
          </p:nvCxnSpPr>
          <p:spPr>
            <a:xfrm>
              <a:off x="15658439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8" name="Connettore 1 267"/>
            <p:cNvCxnSpPr/>
            <p:nvPr userDrawn="1"/>
          </p:nvCxnSpPr>
          <p:spPr>
            <a:xfrm>
              <a:off x="15807306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9" name="Connettore 1 268"/>
            <p:cNvCxnSpPr/>
            <p:nvPr userDrawn="1"/>
          </p:nvCxnSpPr>
          <p:spPr>
            <a:xfrm>
              <a:off x="15956173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0" name="Connettore 1 269"/>
            <p:cNvCxnSpPr/>
            <p:nvPr userDrawn="1"/>
          </p:nvCxnSpPr>
          <p:spPr>
            <a:xfrm>
              <a:off x="16105040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1" name="Connettore 1 270"/>
            <p:cNvCxnSpPr/>
            <p:nvPr userDrawn="1"/>
          </p:nvCxnSpPr>
          <p:spPr>
            <a:xfrm>
              <a:off x="16253907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2" name="Connettore 1 271"/>
            <p:cNvCxnSpPr/>
            <p:nvPr userDrawn="1"/>
          </p:nvCxnSpPr>
          <p:spPr>
            <a:xfrm>
              <a:off x="16402774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3" name="Connettore 1 272"/>
            <p:cNvCxnSpPr/>
            <p:nvPr userDrawn="1"/>
          </p:nvCxnSpPr>
          <p:spPr>
            <a:xfrm>
              <a:off x="16551641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4" name="Connettore 1 273"/>
            <p:cNvCxnSpPr/>
            <p:nvPr userDrawn="1"/>
          </p:nvCxnSpPr>
          <p:spPr>
            <a:xfrm>
              <a:off x="16700508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5" name="Connettore 1 274"/>
            <p:cNvCxnSpPr/>
            <p:nvPr userDrawn="1"/>
          </p:nvCxnSpPr>
          <p:spPr>
            <a:xfrm>
              <a:off x="16849375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6" name="Connettore 1 275"/>
            <p:cNvCxnSpPr/>
            <p:nvPr userDrawn="1"/>
          </p:nvCxnSpPr>
          <p:spPr>
            <a:xfrm>
              <a:off x="16998242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7" name="Connettore 1 276"/>
            <p:cNvCxnSpPr/>
            <p:nvPr userDrawn="1"/>
          </p:nvCxnSpPr>
          <p:spPr>
            <a:xfrm>
              <a:off x="17147109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8" name="Connettore 1 277"/>
            <p:cNvCxnSpPr/>
            <p:nvPr userDrawn="1"/>
          </p:nvCxnSpPr>
          <p:spPr>
            <a:xfrm>
              <a:off x="17295976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9" name="Connettore 1 278"/>
            <p:cNvCxnSpPr/>
            <p:nvPr userDrawn="1"/>
          </p:nvCxnSpPr>
          <p:spPr>
            <a:xfrm>
              <a:off x="17444843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0" name="Connettore 1 279"/>
            <p:cNvCxnSpPr/>
            <p:nvPr userDrawn="1"/>
          </p:nvCxnSpPr>
          <p:spPr>
            <a:xfrm>
              <a:off x="17593710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1" name="Connettore 1 280"/>
            <p:cNvCxnSpPr/>
            <p:nvPr userDrawn="1"/>
          </p:nvCxnSpPr>
          <p:spPr>
            <a:xfrm>
              <a:off x="17742577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2" name="Connettore 1 281"/>
            <p:cNvCxnSpPr/>
            <p:nvPr userDrawn="1"/>
          </p:nvCxnSpPr>
          <p:spPr>
            <a:xfrm>
              <a:off x="17891444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3" name="Connettore 1 282"/>
            <p:cNvCxnSpPr/>
            <p:nvPr userDrawn="1"/>
          </p:nvCxnSpPr>
          <p:spPr>
            <a:xfrm>
              <a:off x="18040311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4" name="Connettore 1 283"/>
            <p:cNvCxnSpPr/>
            <p:nvPr userDrawn="1"/>
          </p:nvCxnSpPr>
          <p:spPr>
            <a:xfrm>
              <a:off x="18189178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5" name="Connettore 1 284"/>
            <p:cNvCxnSpPr/>
            <p:nvPr userDrawn="1"/>
          </p:nvCxnSpPr>
          <p:spPr>
            <a:xfrm>
              <a:off x="18338045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6" name="Connettore 1 285"/>
            <p:cNvCxnSpPr/>
            <p:nvPr userDrawn="1"/>
          </p:nvCxnSpPr>
          <p:spPr>
            <a:xfrm>
              <a:off x="18486912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7" name="Connettore 1 286"/>
            <p:cNvCxnSpPr/>
            <p:nvPr userDrawn="1"/>
          </p:nvCxnSpPr>
          <p:spPr>
            <a:xfrm>
              <a:off x="18635779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8" name="Connettore 1 287"/>
            <p:cNvCxnSpPr/>
            <p:nvPr userDrawn="1"/>
          </p:nvCxnSpPr>
          <p:spPr>
            <a:xfrm>
              <a:off x="18784646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9" name="Connettore 1 288"/>
            <p:cNvCxnSpPr/>
            <p:nvPr userDrawn="1"/>
          </p:nvCxnSpPr>
          <p:spPr>
            <a:xfrm>
              <a:off x="18933462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030" name="Picture 6" descr="Y:\IMMAGINE _COORDINATA_2014\PPT\loghi_PNG\01_polimi_centrato_BN_negativo_outline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4454" y="395873"/>
            <a:ext cx="1442830" cy="11061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5" name="Picture 6" descr="Y:\IMMAGINE _COORDINATA_2014\PPT\loghi_PNG\01_polimi_centrato_BN_negativo_outline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4454" y="395873"/>
            <a:ext cx="1442830" cy="11061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148126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Rettangolo 167"/>
          <p:cNvSpPr/>
          <p:nvPr userDrawn="1"/>
        </p:nvSpPr>
        <p:spPr>
          <a:xfrm>
            <a:off x="0" y="3846738"/>
            <a:ext cx="9144000" cy="3025775"/>
          </a:xfrm>
          <a:prstGeom prst="rect">
            <a:avLst/>
          </a:prstGeom>
          <a:solidFill>
            <a:srgbClr val="728F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bg1"/>
              </a:solidFill>
            </a:endParaRPr>
          </a:p>
        </p:txBody>
      </p:sp>
      <p:grpSp>
        <p:nvGrpSpPr>
          <p:cNvPr id="169" name="Gruppo 168"/>
          <p:cNvGrpSpPr/>
          <p:nvPr userDrawn="1"/>
        </p:nvGrpSpPr>
        <p:grpSpPr>
          <a:xfrm>
            <a:off x="48007" y="3816351"/>
            <a:ext cx="9036647" cy="180000"/>
            <a:chOff x="1218340" y="275867"/>
            <a:chExt cx="17715122" cy="567843"/>
          </a:xfrm>
        </p:grpSpPr>
        <p:cxnSp>
          <p:nvCxnSpPr>
            <p:cNvPr id="170" name="Connettore 1 169"/>
            <p:cNvCxnSpPr/>
            <p:nvPr userDrawn="1"/>
          </p:nvCxnSpPr>
          <p:spPr>
            <a:xfrm>
              <a:off x="1218340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1" name="Connettore 1 170"/>
            <p:cNvCxnSpPr/>
            <p:nvPr userDrawn="1"/>
          </p:nvCxnSpPr>
          <p:spPr>
            <a:xfrm>
              <a:off x="1367207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2" name="Connettore 1 171"/>
            <p:cNvCxnSpPr/>
            <p:nvPr userDrawn="1"/>
          </p:nvCxnSpPr>
          <p:spPr>
            <a:xfrm>
              <a:off x="1516074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Connettore 1 172"/>
            <p:cNvCxnSpPr/>
            <p:nvPr userDrawn="1"/>
          </p:nvCxnSpPr>
          <p:spPr>
            <a:xfrm>
              <a:off x="1664941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4" name="Connettore 1 173"/>
            <p:cNvCxnSpPr/>
            <p:nvPr userDrawn="1"/>
          </p:nvCxnSpPr>
          <p:spPr>
            <a:xfrm>
              <a:off x="1813808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5" name="Connettore 1 174"/>
            <p:cNvCxnSpPr/>
            <p:nvPr userDrawn="1"/>
          </p:nvCxnSpPr>
          <p:spPr>
            <a:xfrm>
              <a:off x="1962675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6" name="Connettore 1 175"/>
            <p:cNvCxnSpPr/>
            <p:nvPr userDrawn="1"/>
          </p:nvCxnSpPr>
          <p:spPr>
            <a:xfrm>
              <a:off x="2111542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Connettore 1 176"/>
            <p:cNvCxnSpPr/>
            <p:nvPr userDrawn="1"/>
          </p:nvCxnSpPr>
          <p:spPr>
            <a:xfrm>
              <a:off x="2260409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Connettore 1 177"/>
            <p:cNvCxnSpPr/>
            <p:nvPr userDrawn="1"/>
          </p:nvCxnSpPr>
          <p:spPr>
            <a:xfrm>
              <a:off x="2409276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9" name="Connettore 1 178"/>
            <p:cNvCxnSpPr/>
            <p:nvPr userDrawn="1"/>
          </p:nvCxnSpPr>
          <p:spPr>
            <a:xfrm>
              <a:off x="2558143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0" name="Connettore 1 179"/>
            <p:cNvCxnSpPr/>
            <p:nvPr userDrawn="1"/>
          </p:nvCxnSpPr>
          <p:spPr>
            <a:xfrm>
              <a:off x="2707010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Connettore 1 180"/>
            <p:cNvCxnSpPr/>
            <p:nvPr userDrawn="1"/>
          </p:nvCxnSpPr>
          <p:spPr>
            <a:xfrm>
              <a:off x="2855877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2" name="Connettore 1 181"/>
            <p:cNvCxnSpPr/>
            <p:nvPr userDrawn="1"/>
          </p:nvCxnSpPr>
          <p:spPr>
            <a:xfrm>
              <a:off x="3004744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3" name="Connettore 1 182"/>
            <p:cNvCxnSpPr/>
            <p:nvPr userDrawn="1"/>
          </p:nvCxnSpPr>
          <p:spPr>
            <a:xfrm>
              <a:off x="3153611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Connettore 1 183"/>
            <p:cNvCxnSpPr/>
            <p:nvPr userDrawn="1"/>
          </p:nvCxnSpPr>
          <p:spPr>
            <a:xfrm>
              <a:off x="3302478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Connettore 1 184"/>
            <p:cNvCxnSpPr/>
            <p:nvPr userDrawn="1"/>
          </p:nvCxnSpPr>
          <p:spPr>
            <a:xfrm>
              <a:off x="3451345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Connettore 1 185"/>
            <p:cNvCxnSpPr/>
            <p:nvPr userDrawn="1"/>
          </p:nvCxnSpPr>
          <p:spPr>
            <a:xfrm>
              <a:off x="3600212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7" name="Connettore 1 186"/>
            <p:cNvCxnSpPr/>
            <p:nvPr userDrawn="1"/>
          </p:nvCxnSpPr>
          <p:spPr>
            <a:xfrm>
              <a:off x="3749079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8" name="Connettore 1 187"/>
            <p:cNvCxnSpPr/>
            <p:nvPr userDrawn="1"/>
          </p:nvCxnSpPr>
          <p:spPr>
            <a:xfrm>
              <a:off x="3897946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9" name="Connettore 1 188"/>
            <p:cNvCxnSpPr/>
            <p:nvPr userDrawn="1"/>
          </p:nvCxnSpPr>
          <p:spPr>
            <a:xfrm>
              <a:off x="4046813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Connettore 1 189"/>
            <p:cNvCxnSpPr/>
            <p:nvPr userDrawn="1"/>
          </p:nvCxnSpPr>
          <p:spPr>
            <a:xfrm>
              <a:off x="4195680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1" name="Connettore 1 190"/>
            <p:cNvCxnSpPr/>
            <p:nvPr userDrawn="1"/>
          </p:nvCxnSpPr>
          <p:spPr>
            <a:xfrm>
              <a:off x="4344547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2" name="Connettore 1 191"/>
            <p:cNvCxnSpPr/>
            <p:nvPr userDrawn="1"/>
          </p:nvCxnSpPr>
          <p:spPr>
            <a:xfrm>
              <a:off x="4493414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3" name="Connettore 1 192"/>
            <p:cNvCxnSpPr/>
            <p:nvPr userDrawn="1"/>
          </p:nvCxnSpPr>
          <p:spPr>
            <a:xfrm>
              <a:off x="4642281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4" name="Connettore 1 193"/>
            <p:cNvCxnSpPr/>
            <p:nvPr userDrawn="1"/>
          </p:nvCxnSpPr>
          <p:spPr>
            <a:xfrm>
              <a:off x="4791148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5" name="Connettore 1 194"/>
            <p:cNvCxnSpPr/>
            <p:nvPr userDrawn="1"/>
          </p:nvCxnSpPr>
          <p:spPr>
            <a:xfrm>
              <a:off x="4940015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6" name="Connettore 1 195"/>
            <p:cNvCxnSpPr/>
            <p:nvPr userDrawn="1"/>
          </p:nvCxnSpPr>
          <p:spPr>
            <a:xfrm>
              <a:off x="5088882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7" name="Connettore 1 196"/>
            <p:cNvCxnSpPr/>
            <p:nvPr userDrawn="1"/>
          </p:nvCxnSpPr>
          <p:spPr>
            <a:xfrm>
              <a:off x="5237749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8" name="Connettore 1 197"/>
            <p:cNvCxnSpPr/>
            <p:nvPr userDrawn="1"/>
          </p:nvCxnSpPr>
          <p:spPr>
            <a:xfrm>
              <a:off x="5386616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9" name="Connettore 1 198"/>
            <p:cNvCxnSpPr/>
            <p:nvPr userDrawn="1"/>
          </p:nvCxnSpPr>
          <p:spPr>
            <a:xfrm>
              <a:off x="5535483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0" name="Connettore 1 199"/>
            <p:cNvCxnSpPr/>
            <p:nvPr userDrawn="1"/>
          </p:nvCxnSpPr>
          <p:spPr>
            <a:xfrm>
              <a:off x="5684350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1" name="Connettore 1 200"/>
            <p:cNvCxnSpPr/>
            <p:nvPr userDrawn="1"/>
          </p:nvCxnSpPr>
          <p:spPr>
            <a:xfrm>
              <a:off x="5833217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2" name="Connettore 1 201"/>
            <p:cNvCxnSpPr/>
            <p:nvPr userDrawn="1"/>
          </p:nvCxnSpPr>
          <p:spPr>
            <a:xfrm>
              <a:off x="5982084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3" name="Connettore 1 202"/>
            <p:cNvCxnSpPr/>
            <p:nvPr userDrawn="1"/>
          </p:nvCxnSpPr>
          <p:spPr>
            <a:xfrm>
              <a:off x="6130951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4" name="Connettore 1 203"/>
            <p:cNvCxnSpPr/>
            <p:nvPr userDrawn="1"/>
          </p:nvCxnSpPr>
          <p:spPr>
            <a:xfrm>
              <a:off x="6279818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5" name="Connettore 1 204"/>
            <p:cNvCxnSpPr/>
            <p:nvPr userDrawn="1"/>
          </p:nvCxnSpPr>
          <p:spPr>
            <a:xfrm>
              <a:off x="6428685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6" name="Connettore 1 205"/>
            <p:cNvCxnSpPr/>
            <p:nvPr userDrawn="1"/>
          </p:nvCxnSpPr>
          <p:spPr>
            <a:xfrm>
              <a:off x="6577552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7" name="Connettore 1 206"/>
            <p:cNvCxnSpPr/>
            <p:nvPr userDrawn="1"/>
          </p:nvCxnSpPr>
          <p:spPr>
            <a:xfrm>
              <a:off x="6726419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8" name="Connettore 1 207"/>
            <p:cNvCxnSpPr/>
            <p:nvPr userDrawn="1"/>
          </p:nvCxnSpPr>
          <p:spPr>
            <a:xfrm>
              <a:off x="6875286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9" name="Connettore 1 208"/>
            <p:cNvCxnSpPr/>
            <p:nvPr userDrawn="1"/>
          </p:nvCxnSpPr>
          <p:spPr>
            <a:xfrm>
              <a:off x="7024153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0" name="Connettore 1 209"/>
            <p:cNvCxnSpPr/>
            <p:nvPr userDrawn="1"/>
          </p:nvCxnSpPr>
          <p:spPr>
            <a:xfrm>
              <a:off x="7173020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" name="Connettore 1 210"/>
            <p:cNvCxnSpPr/>
            <p:nvPr userDrawn="1"/>
          </p:nvCxnSpPr>
          <p:spPr>
            <a:xfrm>
              <a:off x="7321887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2" name="Connettore 1 211"/>
            <p:cNvCxnSpPr/>
            <p:nvPr userDrawn="1"/>
          </p:nvCxnSpPr>
          <p:spPr>
            <a:xfrm>
              <a:off x="7470754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3" name="Connettore 1 212"/>
            <p:cNvCxnSpPr/>
            <p:nvPr userDrawn="1"/>
          </p:nvCxnSpPr>
          <p:spPr>
            <a:xfrm>
              <a:off x="7619621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4" name="Connettore 1 213"/>
            <p:cNvCxnSpPr/>
            <p:nvPr userDrawn="1"/>
          </p:nvCxnSpPr>
          <p:spPr>
            <a:xfrm>
              <a:off x="7768488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Connettore 1 214"/>
            <p:cNvCxnSpPr/>
            <p:nvPr userDrawn="1"/>
          </p:nvCxnSpPr>
          <p:spPr>
            <a:xfrm>
              <a:off x="7917355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6" name="Connettore 1 215"/>
            <p:cNvCxnSpPr/>
            <p:nvPr userDrawn="1"/>
          </p:nvCxnSpPr>
          <p:spPr>
            <a:xfrm>
              <a:off x="8066222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7" name="Connettore 1 216"/>
            <p:cNvCxnSpPr/>
            <p:nvPr userDrawn="1"/>
          </p:nvCxnSpPr>
          <p:spPr>
            <a:xfrm>
              <a:off x="8215089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8" name="Connettore 1 217"/>
            <p:cNvCxnSpPr/>
            <p:nvPr userDrawn="1"/>
          </p:nvCxnSpPr>
          <p:spPr>
            <a:xfrm>
              <a:off x="8363956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9" name="Connettore 1 218"/>
            <p:cNvCxnSpPr/>
            <p:nvPr userDrawn="1"/>
          </p:nvCxnSpPr>
          <p:spPr>
            <a:xfrm>
              <a:off x="8512823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0" name="Connettore 1 219"/>
            <p:cNvCxnSpPr/>
            <p:nvPr userDrawn="1"/>
          </p:nvCxnSpPr>
          <p:spPr>
            <a:xfrm>
              <a:off x="8661690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1" name="Connettore 1 220"/>
            <p:cNvCxnSpPr/>
            <p:nvPr userDrawn="1"/>
          </p:nvCxnSpPr>
          <p:spPr>
            <a:xfrm>
              <a:off x="8810557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2" name="Connettore 1 221"/>
            <p:cNvCxnSpPr/>
            <p:nvPr userDrawn="1"/>
          </p:nvCxnSpPr>
          <p:spPr>
            <a:xfrm>
              <a:off x="8959424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" name="Connettore 1 222"/>
            <p:cNvCxnSpPr/>
            <p:nvPr userDrawn="1"/>
          </p:nvCxnSpPr>
          <p:spPr>
            <a:xfrm>
              <a:off x="9108291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4" name="Connettore 1 223"/>
            <p:cNvCxnSpPr/>
            <p:nvPr userDrawn="1"/>
          </p:nvCxnSpPr>
          <p:spPr>
            <a:xfrm>
              <a:off x="9257158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" name="Connettore 1 224"/>
            <p:cNvCxnSpPr/>
            <p:nvPr userDrawn="1"/>
          </p:nvCxnSpPr>
          <p:spPr>
            <a:xfrm>
              <a:off x="9406025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" name="Connettore 1 225"/>
            <p:cNvCxnSpPr/>
            <p:nvPr userDrawn="1"/>
          </p:nvCxnSpPr>
          <p:spPr>
            <a:xfrm>
              <a:off x="9554892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7" name="Connettore 1 226"/>
            <p:cNvCxnSpPr/>
            <p:nvPr userDrawn="1"/>
          </p:nvCxnSpPr>
          <p:spPr>
            <a:xfrm>
              <a:off x="9703759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" name="Connettore 1 227"/>
            <p:cNvCxnSpPr/>
            <p:nvPr userDrawn="1"/>
          </p:nvCxnSpPr>
          <p:spPr>
            <a:xfrm>
              <a:off x="9852626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9" name="Connettore 1 228"/>
            <p:cNvCxnSpPr/>
            <p:nvPr userDrawn="1"/>
          </p:nvCxnSpPr>
          <p:spPr>
            <a:xfrm>
              <a:off x="10001493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0" name="Connettore 1 229"/>
            <p:cNvCxnSpPr/>
            <p:nvPr userDrawn="1"/>
          </p:nvCxnSpPr>
          <p:spPr>
            <a:xfrm>
              <a:off x="10150360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1" name="Connettore 1 230"/>
            <p:cNvCxnSpPr/>
            <p:nvPr userDrawn="1"/>
          </p:nvCxnSpPr>
          <p:spPr>
            <a:xfrm>
              <a:off x="10299227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2" name="Connettore 1 231"/>
            <p:cNvCxnSpPr/>
            <p:nvPr userDrawn="1"/>
          </p:nvCxnSpPr>
          <p:spPr>
            <a:xfrm>
              <a:off x="10448094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3" name="Connettore 1 232"/>
            <p:cNvCxnSpPr/>
            <p:nvPr userDrawn="1"/>
          </p:nvCxnSpPr>
          <p:spPr>
            <a:xfrm>
              <a:off x="10596961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4" name="Connettore 1 233"/>
            <p:cNvCxnSpPr/>
            <p:nvPr userDrawn="1"/>
          </p:nvCxnSpPr>
          <p:spPr>
            <a:xfrm>
              <a:off x="10745828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5" name="Connettore 1 234"/>
            <p:cNvCxnSpPr/>
            <p:nvPr userDrawn="1"/>
          </p:nvCxnSpPr>
          <p:spPr>
            <a:xfrm>
              <a:off x="10894695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6" name="Connettore 1 235"/>
            <p:cNvCxnSpPr/>
            <p:nvPr userDrawn="1"/>
          </p:nvCxnSpPr>
          <p:spPr>
            <a:xfrm>
              <a:off x="11043562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Connettore 1 236"/>
            <p:cNvCxnSpPr/>
            <p:nvPr userDrawn="1"/>
          </p:nvCxnSpPr>
          <p:spPr>
            <a:xfrm>
              <a:off x="11192429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Connettore 1 237"/>
            <p:cNvCxnSpPr/>
            <p:nvPr userDrawn="1"/>
          </p:nvCxnSpPr>
          <p:spPr>
            <a:xfrm>
              <a:off x="11341296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9" name="Connettore 1 238"/>
            <p:cNvCxnSpPr/>
            <p:nvPr userDrawn="1"/>
          </p:nvCxnSpPr>
          <p:spPr>
            <a:xfrm>
              <a:off x="11490163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0" name="Connettore 1 239"/>
            <p:cNvCxnSpPr/>
            <p:nvPr userDrawn="1"/>
          </p:nvCxnSpPr>
          <p:spPr>
            <a:xfrm>
              <a:off x="11639030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1" name="Connettore 1 240"/>
            <p:cNvCxnSpPr/>
            <p:nvPr userDrawn="1"/>
          </p:nvCxnSpPr>
          <p:spPr>
            <a:xfrm>
              <a:off x="11787897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2" name="Connettore 1 241"/>
            <p:cNvCxnSpPr/>
            <p:nvPr userDrawn="1"/>
          </p:nvCxnSpPr>
          <p:spPr>
            <a:xfrm>
              <a:off x="11936764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3" name="Connettore 1 242"/>
            <p:cNvCxnSpPr/>
            <p:nvPr userDrawn="1"/>
          </p:nvCxnSpPr>
          <p:spPr>
            <a:xfrm>
              <a:off x="12085631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4" name="Connettore 1 243"/>
            <p:cNvCxnSpPr/>
            <p:nvPr userDrawn="1"/>
          </p:nvCxnSpPr>
          <p:spPr>
            <a:xfrm>
              <a:off x="12234498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5" name="Connettore 1 244"/>
            <p:cNvCxnSpPr/>
            <p:nvPr userDrawn="1"/>
          </p:nvCxnSpPr>
          <p:spPr>
            <a:xfrm>
              <a:off x="12383365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6" name="Connettore 1 245"/>
            <p:cNvCxnSpPr/>
            <p:nvPr userDrawn="1"/>
          </p:nvCxnSpPr>
          <p:spPr>
            <a:xfrm>
              <a:off x="12532232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7" name="Connettore 1 246"/>
            <p:cNvCxnSpPr/>
            <p:nvPr userDrawn="1"/>
          </p:nvCxnSpPr>
          <p:spPr>
            <a:xfrm>
              <a:off x="12681099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8" name="Connettore 1 247"/>
            <p:cNvCxnSpPr/>
            <p:nvPr userDrawn="1"/>
          </p:nvCxnSpPr>
          <p:spPr>
            <a:xfrm>
              <a:off x="12829966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9" name="Connettore 1 248"/>
            <p:cNvCxnSpPr/>
            <p:nvPr userDrawn="1"/>
          </p:nvCxnSpPr>
          <p:spPr>
            <a:xfrm>
              <a:off x="12978833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0" name="Connettore 1 249"/>
            <p:cNvCxnSpPr/>
            <p:nvPr userDrawn="1"/>
          </p:nvCxnSpPr>
          <p:spPr>
            <a:xfrm>
              <a:off x="13127700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1" name="Connettore 1 250"/>
            <p:cNvCxnSpPr/>
            <p:nvPr userDrawn="1"/>
          </p:nvCxnSpPr>
          <p:spPr>
            <a:xfrm>
              <a:off x="13276567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2" name="Connettore 1 251"/>
            <p:cNvCxnSpPr/>
            <p:nvPr userDrawn="1"/>
          </p:nvCxnSpPr>
          <p:spPr>
            <a:xfrm>
              <a:off x="13425434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3" name="Connettore 1 252"/>
            <p:cNvCxnSpPr/>
            <p:nvPr userDrawn="1"/>
          </p:nvCxnSpPr>
          <p:spPr>
            <a:xfrm>
              <a:off x="13574301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4" name="Connettore 1 253"/>
            <p:cNvCxnSpPr/>
            <p:nvPr userDrawn="1"/>
          </p:nvCxnSpPr>
          <p:spPr>
            <a:xfrm>
              <a:off x="13723168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5" name="Connettore 1 254"/>
            <p:cNvCxnSpPr/>
            <p:nvPr userDrawn="1"/>
          </p:nvCxnSpPr>
          <p:spPr>
            <a:xfrm>
              <a:off x="13872035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6" name="Connettore 1 255"/>
            <p:cNvCxnSpPr/>
            <p:nvPr userDrawn="1"/>
          </p:nvCxnSpPr>
          <p:spPr>
            <a:xfrm>
              <a:off x="14020902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7" name="Connettore 1 256"/>
            <p:cNvCxnSpPr/>
            <p:nvPr userDrawn="1"/>
          </p:nvCxnSpPr>
          <p:spPr>
            <a:xfrm>
              <a:off x="14169769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8" name="Connettore 1 257"/>
            <p:cNvCxnSpPr/>
            <p:nvPr userDrawn="1"/>
          </p:nvCxnSpPr>
          <p:spPr>
            <a:xfrm>
              <a:off x="14318636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9" name="Connettore 1 258"/>
            <p:cNvCxnSpPr/>
            <p:nvPr userDrawn="1"/>
          </p:nvCxnSpPr>
          <p:spPr>
            <a:xfrm>
              <a:off x="14467503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0" name="Connettore 1 259"/>
            <p:cNvCxnSpPr/>
            <p:nvPr userDrawn="1"/>
          </p:nvCxnSpPr>
          <p:spPr>
            <a:xfrm>
              <a:off x="14616370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1" name="Connettore 1 260"/>
            <p:cNvCxnSpPr/>
            <p:nvPr userDrawn="1"/>
          </p:nvCxnSpPr>
          <p:spPr>
            <a:xfrm>
              <a:off x="14765237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2" name="Connettore 1 261"/>
            <p:cNvCxnSpPr/>
            <p:nvPr userDrawn="1"/>
          </p:nvCxnSpPr>
          <p:spPr>
            <a:xfrm>
              <a:off x="14914104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3" name="Connettore 1 262"/>
            <p:cNvCxnSpPr/>
            <p:nvPr userDrawn="1"/>
          </p:nvCxnSpPr>
          <p:spPr>
            <a:xfrm>
              <a:off x="15062971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4" name="Connettore 1 263"/>
            <p:cNvCxnSpPr/>
            <p:nvPr userDrawn="1"/>
          </p:nvCxnSpPr>
          <p:spPr>
            <a:xfrm>
              <a:off x="15211838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5" name="Connettore 1 264"/>
            <p:cNvCxnSpPr/>
            <p:nvPr userDrawn="1"/>
          </p:nvCxnSpPr>
          <p:spPr>
            <a:xfrm>
              <a:off x="15360705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6" name="Connettore 1 265"/>
            <p:cNvCxnSpPr/>
            <p:nvPr userDrawn="1"/>
          </p:nvCxnSpPr>
          <p:spPr>
            <a:xfrm>
              <a:off x="15509572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7" name="Connettore 1 266"/>
            <p:cNvCxnSpPr/>
            <p:nvPr userDrawn="1"/>
          </p:nvCxnSpPr>
          <p:spPr>
            <a:xfrm>
              <a:off x="15658439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8" name="Connettore 1 267"/>
            <p:cNvCxnSpPr/>
            <p:nvPr userDrawn="1"/>
          </p:nvCxnSpPr>
          <p:spPr>
            <a:xfrm>
              <a:off x="15807306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9" name="Connettore 1 268"/>
            <p:cNvCxnSpPr/>
            <p:nvPr userDrawn="1"/>
          </p:nvCxnSpPr>
          <p:spPr>
            <a:xfrm>
              <a:off x="15956173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0" name="Connettore 1 269"/>
            <p:cNvCxnSpPr/>
            <p:nvPr userDrawn="1"/>
          </p:nvCxnSpPr>
          <p:spPr>
            <a:xfrm>
              <a:off x="16105040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1" name="Connettore 1 270"/>
            <p:cNvCxnSpPr/>
            <p:nvPr userDrawn="1"/>
          </p:nvCxnSpPr>
          <p:spPr>
            <a:xfrm>
              <a:off x="16253907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2" name="Connettore 1 271"/>
            <p:cNvCxnSpPr/>
            <p:nvPr userDrawn="1"/>
          </p:nvCxnSpPr>
          <p:spPr>
            <a:xfrm>
              <a:off x="16402774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3" name="Connettore 1 272"/>
            <p:cNvCxnSpPr/>
            <p:nvPr userDrawn="1"/>
          </p:nvCxnSpPr>
          <p:spPr>
            <a:xfrm>
              <a:off x="16551641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4" name="Connettore 1 273"/>
            <p:cNvCxnSpPr/>
            <p:nvPr userDrawn="1"/>
          </p:nvCxnSpPr>
          <p:spPr>
            <a:xfrm>
              <a:off x="16700508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5" name="Connettore 1 274"/>
            <p:cNvCxnSpPr/>
            <p:nvPr userDrawn="1"/>
          </p:nvCxnSpPr>
          <p:spPr>
            <a:xfrm>
              <a:off x="16849375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6" name="Connettore 1 275"/>
            <p:cNvCxnSpPr/>
            <p:nvPr userDrawn="1"/>
          </p:nvCxnSpPr>
          <p:spPr>
            <a:xfrm>
              <a:off x="16998242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7" name="Connettore 1 276"/>
            <p:cNvCxnSpPr/>
            <p:nvPr userDrawn="1"/>
          </p:nvCxnSpPr>
          <p:spPr>
            <a:xfrm>
              <a:off x="17147109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8" name="Connettore 1 277"/>
            <p:cNvCxnSpPr/>
            <p:nvPr userDrawn="1"/>
          </p:nvCxnSpPr>
          <p:spPr>
            <a:xfrm>
              <a:off x="17295976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9" name="Connettore 1 278"/>
            <p:cNvCxnSpPr/>
            <p:nvPr userDrawn="1"/>
          </p:nvCxnSpPr>
          <p:spPr>
            <a:xfrm>
              <a:off x="17444843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0" name="Connettore 1 279"/>
            <p:cNvCxnSpPr/>
            <p:nvPr userDrawn="1"/>
          </p:nvCxnSpPr>
          <p:spPr>
            <a:xfrm>
              <a:off x="17593710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1" name="Connettore 1 280"/>
            <p:cNvCxnSpPr/>
            <p:nvPr userDrawn="1"/>
          </p:nvCxnSpPr>
          <p:spPr>
            <a:xfrm>
              <a:off x="17742577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2" name="Connettore 1 281"/>
            <p:cNvCxnSpPr/>
            <p:nvPr userDrawn="1"/>
          </p:nvCxnSpPr>
          <p:spPr>
            <a:xfrm>
              <a:off x="17891444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3" name="Connettore 1 282"/>
            <p:cNvCxnSpPr/>
            <p:nvPr userDrawn="1"/>
          </p:nvCxnSpPr>
          <p:spPr>
            <a:xfrm>
              <a:off x="18040311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4" name="Connettore 1 283"/>
            <p:cNvCxnSpPr/>
            <p:nvPr userDrawn="1"/>
          </p:nvCxnSpPr>
          <p:spPr>
            <a:xfrm>
              <a:off x="18189178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5" name="Connettore 1 284"/>
            <p:cNvCxnSpPr/>
            <p:nvPr userDrawn="1"/>
          </p:nvCxnSpPr>
          <p:spPr>
            <a:xfrm>
              <a:off x="18338045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6" name="Connettore 1 285"/>
            <p:cNvCxnSpPr/>
            <p:nvPr userDrawn="1"/>
          </p:nvCxnSpPr>
          <p:spPr>
            <a:xfrm>
              <a:off x="18486912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7" name="Connettore 1 286"/>
            <p:cNvCxnSpPr/>
            <p:nvPr userDrawn="1"/>
          </p:nvCxnSpPr>
          <p:spPr>
            <a:xfrm>
              <a:off x="18635779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8" name="Connettore 1 287"/>
            <p:cNvCxnSpPr/>
            <p:nvPr userDrawn="1"/>
          </p:nvCxnSpPr>
          <p:spPr>
            <a:xfrm>
              <a:off x="18784646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9" name="Connettore 1 288"/>
            <p:cNvCxnSpPr/>
            <p:nvPr userDrawn="1"/>
          </p:nvCxnSpPr>
          <p:spPr>
            <a:xfrm>
              <a:off x="18933462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41534" y="4149725"/>
            <a:ext cx="7772400" cy="968375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it-IT" dirty="0"/>
              <a:t>Fare clic per modificare lo stile del titolo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641534" y="5260975"/>
            <a:ext cx="7772400" cy="1333500"/>
          </a:xfrm>
        </p:spPr>
        <p:txBody>
          <a:bodyPr/>
          <a:lstStyle>
            <a:lvl1pPr marL="0" indent="0" algn="l">
              <a:buNone/>
              <a:defRPr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/>
              <a:t>Fare clic per modificare lo stile del sottotitolo dello schema</a:t>
            </a:r>
          </a:p>
        </p:txBody>
      </p:sp>
    </p:spTree>
    <p:extLst>
      <p:ext uri="{BB962C8B-B14F-4D97-AF65-F5344CB8AC3E}">
        <p14:creationId xmlns:p14="http://schemas.microsoft.com/office/powerpoint/2010/main" val="28694096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olo 1"/>
          <p:cNvSpPr>
            <a:spLocks noGrp="1"/>
          </p:cNvSpPr>
          <p:nvPr>
            <p:ph type="title"/>
          </p:nvPr>
        </p:nvSpPr>
        <p:spPr>
          <a:xfrm>
            <a:off x="288521" y="139166"/>
            <a:ext cx="8581043" cy="840400"/>
          </a:xfrm>
          <a:noFill/>
        </p:spPr>
        <p:txBody>
          <a:bodyPr/>
          <a:lstStyle>
            <a:lvl1pPr>
              <a:defRPr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endParaRPr lang="it-IT" dirty="0">
              <a:solidFill>
                <a:schemeClr val="tx2"/>
              </a:solidFill>
            </a:endParaRPr>
          </a:p>
        </p:txBody>
      </p:sp>
      <p:sp>
        <p:nvSpPr>
          <p:cNvPr id="10" name="Rettangolo 9"/>
          <p:cNvSpPr/>
          <p:nvPr userDrawn="1"/>
        </p:nvSpPr>
        <p:spPr>
          <a:xfrm>
            <a:off x="0" y="6229350"/>
            <a:ext cx="9144000" cy="638175"/>
          </a:xfrm>
          <a:prstGeom prst="rect">
            <a:avLst/>
          </a:prstGeom>
          <a:solidFill>
            <a:srgbClr val="728F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11" name="Picture 3" descr="Y:\IMMAGINE _COORDINATA_2014\PPT\loghi_PNG\03_Polimi_bandiera-1riga_BN_negativo_outline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999" y="6262075"/>
            <a:ext cx="3038475" cy="5740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egnaposto numero diapositiva 8"/>
          <p:cNvSpPr txBox="1">
            <a:spLocks/>
          </p:cNvSpPr>
          <p:nvPr userDrawn="1"/>
        </p:nvSpPr>
        <p:spPr>
          <a:xfrm>
            <a:off x="6705600" y="634097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it-IT"/>
            </a:defPPr>
            <a:lvl1pPr marL="0" algn="r" defTabSz="457200" rtl="0" eaLnBrk="1" latinLnBrk="0" hangingPunct="1"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834947A-1B05-2B43-AD85-E646CE852B9E}" type="slidenum">
              <a:rPr lang="it-IT" smtClean="0"/>
              <a:pPr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2588868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lo titolo barra b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tangolo 9"/>
          <p:cNvSpPr/>
          <p:nvPr userDrawn="1"/>
        </p:nvSpPr>
        <p:spPr>
          <a:xfrm>
            <a:off x="0" y="1"/>
            <a:ext cx="9144000" cy="1269904"/>
          </a:xfrm>
          <a:prstGeom prst="rect">
            <a:avLst/>
          </a:prstGeom>
          <a:solidFill>
            <a:srgbClr val="728F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96E2279-029F-964F-A5B1-8676BDA67CCA}" type="datetimeFigureOut">
              <a:rPr lang="it-IT" smtClean="0"/>
              <a:t>09/09/2026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834947A-1B05-2B43-AD85-E646CE852B9E}" type="slidenum">
              <a:rPr lang="it-IT" smtClean="0"/>
              <a:t>‹N›</a:t>
            </a:fld>
            <a:endParaRPr lang="it-IT"/>
          </a:p>
        </p:txBody>
      </p:sp>
      <p:sp>
        <p:nvSpPr>
          <p:cNvPr id="11" name="Rettangolo 10"/>
          <p:cNvSpPr/>
          <p:nvPr userDrawn="1"/>
        </p:nvSpPr>
        <p:spPr>
          <a:xfrm>
            <a:off x="0" y="6134551"/>
            <a:ext cx="9144000" cy="731837"/>
          </a:xfrm>
          <a:prstGeom prst="rect">
            <a:avLst/>
          </a:prstGeom>
          <a:solidFill>
            <a:srgbClr val="728F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grpSp>
        <p:nvGrpSpPr>
          <p:cNvPr id="12" name="Gruppo 11"/>
          <p:cNvGrpSpPr/>
          <p:nvPr userDrawn="1"/>
        </p:nvGrpSpPr>
        <p:grpSpPr>
          <a:xfrm>
            <a:off x="48007" y="1089904"/>
            <a:ext cx="9036647" cy="180000"/>
            <a:chOff x="1218340" y="275867"/>
            <a:chExt cx="17715122" cy="567843"/>
          </a:xfrm>
        </p:grpSpPr>
        <p:cxnSp>
          <p:nvCxnSpPr>
            <p:cNvPr id="13" name="Connettore 1 12"/>
            <p:cNvCxnSpPr/>
            <p:nvPr userDrawn="1"/>
          </p:nvCxnSpPr>
          <p:spPr>
            <a:xfrm>
              <a:off x="1218340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Connettore 1 13"/>
            <p:cNvCxnSpPr/>
            <p:nvPr userDrawn="1"/>
          </p:nvCxnSpPr>
          <p:spPr>
            <a:xfrm>
              <a:off x="1367207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Connettore 1 14"/>
            <p:cNvCxnSpPr/>
            <p:nvPr userDrawn="1"/>
          </p:nvCxnSpPr>
          <p:spPr>
            <a:xfrm>
              <a:off x="1516074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Connettore 1 15"/>
            <p:cNvCxnSpPr/>
            <p:nvPr userDrawn="1"/>
          </p:nvCxnSpPr>
          <p:spPr>
            <a:xfrm>
              <a:off x="1664941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Connettore 1 16"/>
            <p:cNvCxnSpPr/>
            <p:nvPr userDrawn="1"/>
          </p:nvCxnSpPr>
          <p:spPr>
            <a:xfrm>
              <a:off x="1813808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Connettore 1 17"/>
            <p:cNvCxnSpPr/>
            <p:nvPr userDrawn="1"/>
          </p:nvCxnSpPr>
          <p:spPr>
            <a:xfrm>
              <a:off x="1962675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Connettore 1 18"/>
            <p:cNvCxnSpPr/>
            <p:nvPr userDrawn="1"/>
          </p:nvCxnSpPr>
          <p:spPr>
            <a:xfrm>
              <a:off x="2111542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Connettore 1 19"/>
            <p:cNvCxnSpPr/>
            <p:nvPr userDrawn="1"/>
          </p:nvCxnSpPr>
          <p:spPr>
            <a:xfrm>
              <a:off x="2260409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Connettore 1 20"/>
            <p:cNvCxnSpPr/>
            <p:nvPr userDrawn="1"/>
          </p:nvCxnSpPr>
          <p:spPr>
            <a:xfrm>
              <a:off x="2409276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Connettore 1 21"/>
            <p:cNvCxnSpPr/>
            <p:nvPr userDrawn="1"/>
          </p:nvCxnSpPr>
          <p:spPr>
            <a:xfrm>
              <a:off x="2558143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Connettore 1 22"/>
            <p:cNvCxnSpPr/>
            <p:nvPr userDrawn="1"/>
          </p:nvCxnSpPr>
          <p:spPr>
            <a:xfrm>
              <a:off x="2707010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Connettore 1 23"/>
            <p:cNvCxnSpPr/>
            <p:nvPr userDrawn="1"/>
          </p:nvCxnSpPr>
          <p:spPr>
            <a:xfrm>
              <a:off x="2855877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Connettore 1 24"/>
            <p:cNvCxnSpPr/>
            <p:nvPr userDrawn="1"/>
          </p:nvCxnSpPr>
          <p:spPr>
            <a:xfrm>
              <a:off x="3004744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Connettore 1 25"/>
            <p:cNvCxnSpPr/>
            <p:nvPr userDrawn="1"/>
          </p:nvCxnSpPr>
          <p:spPr>
            <a:xfrm>
              <a:off x="3153611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Connettore 1 26"/>
            <p:cNvCxnSpPr/>
            <p:nvPr userDrawn="1"/>
          </p:nvCxnSpPr>
          <p:spPr>
            <a:xfrm>
              <a:off x="3302478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Connettore 1 27"/>
            <p:cNvCxnSpPr/>
            <p:nvPr userDrawn="1"/>
          </p:nvCxnSpPr>
          <p:spPr>
            <a:xfrm>
              <a:off x="3451345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Connettore 1 28"/>
            <p:cNvCxnSpPr/>
            <p:nvPr userDrawn="1"/>
          </p:nvCxnSpPr>
          <p:spPr>
            <a:xfrm>
              <a:off x="3600212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Connettore 1 29"/>
            <p:cNvCxnSpPr/>
            <p:nvPr userDrawn="1"/>
          </p:nvCxnSpPr>
          <p:spPr>
            <a:xfrm>
              <a:off x="3749079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Connettore 1 30"/>
            <p:cNvCxnSpPr/>
            <p:nvPr userDrawn="1"/>
          </p:nvCxnSpPr>
          <p:spPr>
            <a:xfrm>
              <a:off x="3897946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Connettore 1 31"/>
            <p:cNvCxnSpPr/>
            <p:nvPr userDrawn="1"/>
          </p:nvCxnSpPr>
          <p:spPr>
            <a:xfrm>
              <a:off x="4046813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Connettore 1 32"/>
            <p:cNvCxnSpPr/>
            <p:nvPr userDrawn="1"/>
          </p:nvCxnSpPr>
          <p:spPr>
            <a:xfrm>
              <a:off x="4195680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Connettore 1 33"/>
            <p:cNvCxnSpPr/>
            <p:nvPr userDrawn="1"/>
          </p:nvCxnSpPr>
          <p:spPr>
            <a:xfrm>
              <a:off x="4344547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Connettore 1 34"/>
            <p:cNvCxnSpPr/>
            <p:nvPr userDrawn="1"/>
          </p:nvCxnSpPr>
          <p:spPr>
            <a:xfrm>
              <a:off x="4493414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Connettore 1 35"/>
            <p:cNvCxnSpPr/>
            <p:nvPr userDrawn="1"/>
          </p:nvCxnSpPr>
          <p:spPr>
            <a:xfrm>
              <a:off x="4642281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Connettore 1 36"/>
            <p:cNvCxnSpPr/>
            <p:nvPr userDrawn="1"/>
          </p:nvCxnSpPr>
          <p:spPr>
            <a:xfrm>
              <a:off x="4791148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Connettore 1 37"/>
            <p:cNvCxnSpPr/>
            <p:nvPr userDrawn="1"/>
          </p:nvCxnSpPr>
          <p:spPr>
            <a:xfrm>
              <a:off x="4940015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Connettore 1 38"/>
            <p:cNvCxnSpPr/>
            <p:nvPr userDrawn="1"/>
          </p:nvCxnSpPr>
          <p:spPr>
            <a:xfrm>
              <a:off x="5088882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Connettore 1 39"/>
            <p:cNvCxnSpPr/>
            <p:nvPr userDrawn="1"/>
          </p:nvCxnSpPr>
          <p:spPr>
            <a:xfrm>
              <a:off x="5237749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Connettore 1 40"/>
            <p:cNvCxnSpPr/>
            <p:nvPr userDrawn="1"/>
          </p:nvCxnSpPr>
          <p:spPr>
            <a:xfrm>
              <a:off x="5386616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Connettore 1 41"/>
            <p:cNvCxnSpPr/>
            <p:nvPr userDrawn="1"/>
          </p:nvCxnSpPr>
          <p:spPr>
            <a:xfrm>
              <a:off x="5535483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Connettore 1 42"/>
            <p:cNvCxnSpPr/>
            <p:nvPr userDrawn="1"/>
          </p:nvCxnSpPr>
          <p:spPr>
            <a:xfrm>
              <a:off x="5684350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Connettore 1 43"/>
            <p:cNvCxnSpPr/>
            <p:nvPr userDrawn="1"/>
          </p:nvCxnSpPr>
          <p:spPr>
            <a:xfrm>
              <a:off x="5833217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Connettore 1 44"/>
            <p:cNvCxnSpPr/>
            <p:nvPr userDrawn="1"/>
          </p:nvCxnSpPr>
          <p:spPr>
            <a:xfrm>
              <a:off x="5982084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Connettore 1 45"/>
            <p:cNvCxnSpPr/>
            <p:nvPr userDrawn="1"/>
          </p:nvCxnSpPr>
          <p:spPr>
            <a:xfrm>
              <a:off x="6130951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Connettore 1 46"/>
            <p:cNvCxnSpPr/>
            <p:nvPr userDrawn="1"/>
          </p:nvCxnSpPr>
          <p:spPr>
            <a:xfrm>
              <a:off x="6279818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Connettore 1 47"/>
            <p:cNvCxnSpPr/>
            <p:nvPr userDrawn="1"/>
          </p:nvCxnSpPr>
          <p:spPr>
            <a:xfrm>
              <a:off x="6428685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Connettore 1 48"/>
            <p:cNvCxnSpPr/>
            <p:nvPr userDrawn="1"/>
          </p:nvCxnSpPr>
          <p:spPr>
            <a:xfrm>
              <a:off x="6577552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Connettore 1 49"/>
            <p:cNvCxnSpPr/>
            <p:nvPr userDrawn="1"/>
          </p:nvCxnSpPr>
          <p:spPr>
            <a:xfrm>
              <a:off x="6726419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Connettore 1 50"/>
            <p:cNvCxnSpPr/>
            <p:nvPr userDrawn="1"/>
          </p:nvCxnSpPr>
          <p:spPr>
            <a:xfrm>
              <a:off x="6875286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Connettore 1 51"/>
            <p:cNvCxnSpPr/>
            <p:nvPr userDrawn="1"/>
          </p:nvCxnSpPr>
          <p:spPr>
            <a:xfrm>
              <a:off x="7024153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Connettore 1 52"/>
            <p:cNvCxnSpPr/>
            <p:nvPr userDrawn="1"/>
          </p:nvCxnSpPr>
          <p:spPr>
            <a:xfrm>
              <a:off x="7173020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Connettore 1 53"/>
            <p:cNvCxnSpPr/>
            <p:nvPr userDrawn="1"/>
          </p:nvCxnSpPr>
          <p:spPr>
            <a:xfrm>
              <a:off x="7321887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Connettore 1 54"/>
            <p:cNvCxnSpPr/>
            <p:nvPr userDrawn="1"/>
          </p:nvCxnSpPr>
          <p:spPr>
            <a:xfrm>
              <a:off x="7470754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Connettore 1 55"/>
            <p:cNvCxnSpPr/>
            <p:nvPr userDrawn="1"/>
          </p:nvCxnSpPr>
          <p:spPr>
            <a:xfrm>
              <a:off x="7619621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Connettore 1 56"/>
            <p:cNvCxnSpPr/>
            <p:nvPr userDrawn="1"/>
          </p:nvCxnSpPr>
          <p:spPr>
            <a:xfrm>
              <a:off x="7768488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Connettore 1 57"/>
            <p:cNvCxnSpPr/>
            <p:nvPr userDrawn="1"/>
          </p:nvCxnSpPr>
          <p:spPr>
            <a:xfrm>
              <a:off x="7917355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Connettore 1 58"/>
            <p:cNvCxnSpPr/>
            <p:nvPr userDrawn="1"/>
          </p:nvCxnSpPr>
          <p:spPr>
            <a:xfrm>
              <a:off x="8066222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Connettore 1 59"/>
            <p:cNvCxnSpPr/>
            <p:nvPr userDrawn="1"/>
          </p:nvCxnSpPr>
          <p:spPr>
            <a:xfrm>
              <a:off x="8215089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Connettore 1 60"/>
            <p:cNvCxnSpPr/>
            <p:nvPr userDrawn="1"/>
          </p:nvCxnSpPr>
          <p:spPr>
            <a:xfrm>
              <a:off x="8363956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Connettore 1 61"/>
            <p:cNvCxnSpPr/>
            <p:nvPr userDrawn="1"/>
          </p:nvCxnSpPr>
          <p:spPr>
            <a:xfrm>
              <a:off x="8512823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Connettore 1 62"/>
            <p:cNvCxnSpPr/>
            <p:nvPr userDrawn="1"/>
          </p:nvCxnSpPr>
          <p:spPr>
            <a:xfrm>
              <a:off x="8661690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Connettore 1 63"/>
            <p:cNvCxnSpPr/>
            <p:nvPr userDrawn="1"/>
          </p:nvCxnSpPr>
          <p:spPr>
            <a:xfrm>
              <a:off x="8810557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Connettore 1 64"/>
            <p:cNvCxnSpPr/>
            <p:nvPr userDrawn="1"/>
          </p:nvCxnSpPr>
          <p:spPr>
            <a:xfrm>
              <a:off x="8959424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Connettore 1 65"/>
            <p:cNvCxnSpPr/>
            <p:nvPr userDrawn="1"/>
          </p:nvCxnSpPr>
          <p:spPr>
            <a:xfrm>
              <a:off x="9108291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Connettore 1 66"/>
            <p:cNvCxnSpPr/>
            <p:nvPr userDrawn="1"/>
          </p:nvCxnSpPr>
          <p:spPr>
            <a:xfrm>
              <a:off x="9257158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Connettore 1 67"/>
            <p:cNvCxnSpPr/>
            <p:nvPr userDrawn="1"/>
          </p:nvCxnSpPr>
          <p:spPr>
            <a:xfrm>
              <a:off x="9406025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Connettore 1 68"/>
            <p:cNvCxnSpPr/>
            <p:nvPr userDrawn="1"/>
          </p:nvCxnSpPr>
          <p:spPr>
            <a:xfrm>
              <a:off x="9554892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Connettore 1 69"/>
            <p:cNvCxnSpPr/>
            <p:nvPr userDrawn="1"/>
          </p:nvCxnSpPr>
          <p:spPr>
            <a:xfrm>
              <a:off x="9703759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Connettore 1 70"/>
            <p:cNvCxnSpPr/>
            <p:nvPr userDrawn="1"/>
          </p:nvCxnSpPr>
          <p:spPr>
            <a:xfrm>
              <a:off x="9852626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Connettore 1 71"/>
            <p:cNvCxnSpPr/>
            <p:nvPr userDrawn="1"/>
          </p:nvCxnSpPr>
          <p:spPr>
            <a:xfrm>
              <a:off x="10001493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Connettore 1 72"/>
            <p:cNvCxnSpPr/>
            <p:nvPr userDrawn="1"/>
          </p:nvCxnSpPr>
          <p:spPr>
            <a:xfrm>
              <a:off x="10150360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Connettore 1 73"/>
            <p:cNvCxnSpPr/>
            <p:nvPr userDrawn="1"/>
          </p:nvCxnSpPr>
          <p:spPr>
            <a:xfrm>
              <a:off x="10299227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Connettore 1 74"/>
            <p:cNvCxnSpPr/>
            <p:nvPr userDrawn="1"/>
          </p:nvCxnSpPr>
          <p:spPr>
            <a:xfrm>
              <a:off x="10448094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Connettore 1 75"/>
            <p:cNvCxnSpPr/>
            <p:nvPr userDrawn="1"/>
          </p:nvCxnSpPr>
          <p:spPr>
            <a:xfrm>
              <a:off x="10596961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Connettore 1 76"/>
            <p:cNvCxnSpPr/>
            <p:nvPr userDrawn="1"/>
          </p:nvCxnSpPr>
          <p:spPr>
            <a:xfrm>
              <a:off x="10745828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Connettore 1 77"/>
            <p:cNvCxnSpPr/>
            <p:nvPr userDrawn="1"/>
          </p:nvCxnSpPr>
          <p:spPr>
            <a:xfrm>
              <a:off x="10894695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Connettore 1 78"/>
            <p:cNvCxnSpPr/>
            <p:nvPr userDrawn="1"/>
          </p:nvCxnSpPr>
          <p:spPr>
            <a:xfrm>
              <a:off x="11043562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Connettore 1 79"/>
            <p:cNvCxnSpPr/>
            <p:nvPr userDrawn="1"/>
          </p:nvCxnSpPr>
          <p:spPr>
            <a:xfrm>
              <a:off x="11192429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Connettore 1 80"/>
            <p:cNvCxnSpPr/>
            <p:nvPr userDrawn="1"/>
          </p:nvCxnSpPr>
          <p:spPr>
            <a:xfrm>
              <a:off x="11341296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Connettore 1 81"/>
            <p:cNvCxnSpPr/>
            <p:nvPr userDrawn="1"/>
          </p:nvCxnSpPr>
          <p:spPr>
            <a:xfrm>
              <a:off x="11490163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Connettore 1 82"/>
            <p:cNvCxnSpPr/>
            <p:nvPr userDrawn="1"/>
          </p:nvCxnSpPr>
          <p:spPr>
            <a:xfrm>
              <a:off x="11639030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Connettore 1 83"/>
            <p:cNvCxnSpPr/>
            <p:nvPr userDrawn="1"/>
          </p:nvCxnSpPr>
          <p:spPr>
            <a:xfrm>
              <a:off x="11787897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Connettore 1 84"/>
            <p:cNvCxnSpPr/>
            <p:nvPr userDrawn="1"/>
          </p:nvCxnSpPr>
          <p:spPr>
            <a:xfrm>
              <a:off x="11936764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Connettore 1 85"/>
            <p:cNvCxnSpPr/>
            <p:nvPr userDrawn="1"/>
          </p:nvCxnSpPr>
          <p:spPr>
            <a:xfrm>
              <a:off x="12085631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Connettore 1 86"/>
            <p:cNvCxnSpPr/>
            <p:nvPr userDrawn="1"/>
          </p:nvCxnSpPr>
          <p:spPr>
            <a:xfrm>
              <a:off x="12234498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Connettore 1 87"/>
            <p:cNvCxnSpPr/>
            <p:nvPr userDrawn="1"/>
          </p:nvCxnSpPr>
          <p:spPr>
            <a:xfrm>
              <a:off x="12383365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Connettore 1 88"/>
            <p:cNvCxnSpPr/>
            <p:nvPr userDrawn="1"/>
          </p:nvCxnSpPr>
          <p:spPr>
            <a:xfrm>
              <a:off x="12532232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Connettore 1 89"/>
            <p:cNvCxnSpPr/>
            <p:nvPr userDrawn="1"/>
          </p:nvCxnSpPr>
          <p:spPr>
            <a:xfrm>
              <a:off x="12681099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Connettore 1 90"/>
            <p:cNvCxnSpPr/>
            <p:nvPr userDrawn="1"/>
          </p:nvCxnSpPr>
          <p:spPr>
            <a:xfrm>
              <a:off x="12829966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Connettore 1 91"/>
            <p:cNvCxnSpPr/>
            <p:nvPr userDrawn="1"/>
          </p:nvCxnSpPr>
          <p:spPr>
            <a:xfrm>
              <a:off x="12978833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Connettore 1 92"/>
            <p:cNvCxnSpPr/>
            <p:nvPr userDrawn="1"/>
          </p:nvCxnSpPr>
          <p:spPr>
            <a:xfrm>
              <a:off x="13127700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Connettore 1 93"/>
            <p:cNvCxnSpPr/>
            <p:nvPr userDrawn="1"/>
          </p:nvCxnSpPr>
          <p:spPr>
            <a:xfrm>
              <a:off x="13276567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Connettore 1 94"/>
            <p:cNvCxnSpPr/>
            <p:nvPr userDrawn="1"/>
          </p:nvCxnSpPr>
          <p:spPr>
            <a:xfrm>
              <a:off x="13425434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Connettore 1 95"/>
            <p:cNvCxnSpPr/>
            <p:nvPr userDrawn="1"/>
          </p:nvCxnSpPr>
          <p:spPr>
            <a:xfrm>
              <a:off x="13574301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Connettore 1 96"/>
            <p:cNvCxnSpPr/>
            <p:nvPr userDrawn="1"/>
          </p:nvCxnSpPr>
          <p:spPr>
            <a:xfrm>
              <a:off x="13723168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Connettore 1 97"/>
            <p:cNvCxnSpPr/>
            <p:nvPr userDrawn="1"/>
          </p:nvCxnSpPr>
          <p:spPr>
            <a:xfrm>
              <a:off x="13872035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Connettore 1 98"/>
            <p:cNvCxnSpPr/>
            <p:nvPr userDrawn="1"/>
          </p:nvCxnSpPr>
          <p:spPr>
            <a:xfrm>
              <a:off x="14020902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Connettore 1 99"/>
            <p:cNvCxnSpPr/>
            <p:nvPr userDrawn="1"/>
          </p:nvCxnSpPr>
          <p:spPr>
            <a:xfrm>
              <a:off x="14169769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Connettore 1 100"/>
            <p:cNvCxnSpPr/>
            <p:nvPr userDrawn="1"/>
          </p:nvCxnSpPr>
          <p:spPr>
            <a:xfrm>
              <a:off x="14318636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Connettore 1 101"/>
            <p:cNvCxnSpPr/>
            <p:nvPr userDrawn="1"/>
          </p:nvCxnSpPr>
          <p:spPr>
            <a:xfrm>
              <a:off x="14467503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Connettore 1 102"/>
            <p:cNvCxnSpPr/>
            <p:nvPr userDrawn="1"/>
          </p:nvCxnSpPr>
          <p:spPr>
            <a:xfrm>
              <a:off x="14616370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Connettore 1 103"/>
            <p:cNvCxnSpPr/>
            <p:nvPr userDrawn="1"/>
          </p:nvCxnSpPr>
          <p:spPr>
            <a:xfrm>
              <a:off x="14765237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Connettore 1 104"/>
            <p:cNvCxnSpPr/>
            <p:nvPr userDrawn="1"/>
          </p:nvCxnSpPr>
          <p:spPr>
            <a:xfrm>
              <a:off x="14914104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Connettore 1 105"/>
            <p:cNvCxnSpPr/>
            <p:nvPr userDrawn="1"/>
          </p:nvCxnSpPr>
          <p:spPr>
            <a:xfrm>
              <a:off x="15062971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Connettore 1 106"/>
            <p:cNvCxnSpPr/>
            <p:nvPr userDrawn="1"/>
          </p:nvCxnSpPr>
          <p:spPr>
            <a:xfrm>
              <a:off x="15211838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Connettore 1 107"/>
            <p:cNvCxnSpPr/>
            <p:nvPr userDrawn="1"/>
          </p:nvCxnSpPr>
          <p:spPr>
            <a:xfrm>
              <a:off x="15360705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Connettore 1 108"/>
            <p:cNvCxnSpPr/>
            <p:nvPr userDrawn="1"/>
          </p:nvCxnSpPr>
          <p:spPr>
            <a:xfrm>
              <a:off x="15509572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Connettore 1 109"/>
            <p:cNvCxnSpPr/>
            <p:nvPr userDrawn="1"/>
          </p:nvCxnSpPr>
          <p:spPr>
            <a:xfrm>
              <a:off x="15658439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Connettore 1 110"/>
            <p:cNvCxnSpPr/>
            <p:nvPr userDrawn="1"/>
          </p:nvCxnSpPr>
          <p:spPr>
            <a:xfrm>
              <a:off x="15807306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Connettore 1 111"/>
            <p:cNvCxnSpPr/>
            <p:nvPr userDrawn="1"/>
          </p:nvCxnSpPr>
          <p:spPr>
            <a:xfrm>
              <a:off x="15956173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Connettore 1 112"/>
            <p:cNvCxnSpPr/>
            <p:nvPr userDrawn="1"/>
          </p:nvCxnSpPr>
          <p:spPr>
            <a:xfrm>
              <a:off x="16105040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Connettore 1 113"/>
            <p:cNvCxnSpPr/>
            <p:nvPr userDrawn="1"/>
          </p:nvCxnSpPr>
          <p:spPr>
            <a:xfrm>
              <a:off x="16253907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Connettore 1 114"/>
            <p:cNvCxnSpPr/>
            <p:nvPr userDrawn="1"/>
          </p:nvCxnSpPr>
          <p:spPr>
            <a:xfrm>
              <a:off x="16402774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Connettore 1 115"/>
            <p:cNvCxnSpPr/>
            <p:nvPr userDrawn="1"/>
          </p:nvCxnSpPr>
          <p:spPr>
            <a:xfrm>
              <a:off x="16551641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Connettore 1 116"/>
            <p:cNvCxnSpPr/>
            <p:nvPr userDrawn="1"/>
          </p:nvCxnSpPr>
          <p:spPr>
            <a:xfrm>
              <a:off x="16700508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Connettore 1 117"/>
            <p:cNvCxnSpPr/>
            <p:nvPr userDrawn="1"/>
          </p:nvCxnSpPr>
          <p:spPr>
            <a:xfrm>
              <a:off x="16849375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Connettore 1 118"/>
            <p:cNvCxnSpPr/>
            <p:nvPr userDrawn="1"/>
          </p:nvCxnSpPr>
          <p:spPr>
            <a:xfrm>
              <a:off x="16998242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Connettore 1 119"/>
            <p:cNvCxnSpPr/>
            <p:nvPr userDrawn="1"/>
          </p:nvCxnSpPr>
          <p:spPr>
            <a:xfrm>
              <a:off x="17147109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Connettore 1 120"/>
            <p:cNvCxnSpPr/>
            <p:nvPr userDrawn="1"/>
          </p:nvCxnSpPr>
          <p:spPr>
            <a:xfrm>
              <a:off x="17295976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Connettore 1 121"/>
            <p:cNvCxnSpPr/>
            <p:nvPr userDrawn="1"/>
          </p:nvCxnSpPr>
          <p:spPr>
            <a:xfrm>
              <a:off x="17444843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Connettore 1 122"/>
            <p:cNvCxnSpPr/>
            <p:nvPr userDrawn="1"/>
          </p:nvCxnSpPr>
          <p:spPr>
            <a:xfrm>
              <a:off x="17593710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Connettore 1 123"/>
            <p:cNvCxnSpPr/>
            <p:nvPr userDrawn="1"/>
          </p:nvCxnSpPr>
          <p:spPr>
            <a:xfrm>
              <a:off x="17742577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Connettore 1 124"/>
            <p:cNvCxnSpPr/>
            <p:nvPr userDrawn="1"/>
          </p:nvCxnSpPr>
          <p:spPr>
            <a:xfrm>
              <a:off x="17891444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Connettore 1 125"/>
            <p:cNvCxnSpPr/>
            <p:nvPr userDrawn="1"/>
          </p:nvCxnSpPr>
          <p:spPr>
            <a:xfrm>
              <a:off x="18040311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Connettore 1 126"/>
            <p:cNvCxnSpPr/>
            <p:nvPr userDrawn="1"/>
          </p:nvCxnSpPr>
          <p:spPr>
            <a:xfrm>
              <a:off x="18189178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Connettore 1 127"/>
            <p:cNvCxnSpPr/>
            <p:nvPr userDrawn="1"/>
          </p:nvCxnSpPr>
          <p:spPr>
            <a:xfrm>
              <a:off x="18338045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Connettore 1 128"/>
            <p:cNvCxnSpPr/>
            <p:nvPr userDrawn="1"/>
          </p:nvCxnSpPr>
          <p:spPr>
            <a:xfrm>
              <a:off x="18486912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Connettore 1 129"/>
            <p:cNvCxnSpPr/>
            <p:nvPr userDrawn="1"/>
          </p:nvCxnSpPr>
          <p:spPr>
            <a:xfrm>
              <a:off x="18635779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Connettore 1 130"/>
            <p:cNvCxnSpPr/>
            <p:nvPr userDrawn="1"/>
          </p:nvCxnSpPr>
          <p:spPr>
            <a:xfrm>
              <a:off x="18784646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Connettore 1 131"/>
            <p:cNvCxnSpPr/>
            <p:nvPr userDrawn="1"/>
          </p:nvCxnSpPr>
          <p:spPr>
            <a:xfrm>
              <a:off x="18933462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34" name="Picture 3" descr="Y:\IMMAGINE _COORDINATA_2014\PPT\loghi_PNG\03_Polimi_bandiera-1riga_BN_negativo_outline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998" y="6204925"/>
            <a:ext cx="3038475" cy="5740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3" name="Segnaposto numero diapositiva 8"/>
          <p:cNvSpPr txBox="1">
            <a:spLocks/>
          </p:cNvSpPr>
          <p:nvPr userDrawn="1"/>
        </p:nvSpPr>
        <p:spPr>
          <a:xfrm>
            <a:off x="6669595" y="6309407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it-IT"/>
            </a:defPPr>
            <a:lvl1pPr marL="0" algn="r" defTabSz="457200" rtl="0" eaLnBrk="1" latinLnBrk="0" hangingPunct="1"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834947A-1B05-2B43-AD85-E646CE852B9E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979795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olo e foto gra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01598" y="1037622"/>
            <a:ext cx="8942134" cy="5146597"/>
          </a:xfrm>
        </p:spPr>
        <p:txBody>
          <a:bodyPr/>
          <a:lstStyle/>
          <a:p>
            <a:pPr lvl="0"/>
            <a:r>
              <a:rPr lang="it-IT" dirty="0"/>
              <a:t>Fare clic per modificare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</a:p>
        </p:txBody>
      </p:sp>
      <p:sp>
        <p:nvSpPr>
          <p:cNvPr id="129" name="Rettangolo 128"/>
          <p:cNvSpPr/>
          <p:nvPr userDrawn="1"/>
        </p:nvSpPr>
        <p:spPr>
          <a:xfrm>
            <a:off x="0" y="6229350"/>
            <a:ext cx="9144000" cy="638175"/>
          </a:xfrm>
          <a:prstGeom prst="rect">
            <a:avLst/>
          </a:prstGeom>
          <a:solidFill>
            <a:srgbClr val="728F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2051" name="Picture 3" descr="Y:\IMMAGINE _COORDINATA_2014\PPT\loghi_PNG\03_Polimi_bandiera-1riga_BN_negativo_outline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999" y="6262075"/>
            <a:ext cx="3038475" cy="5740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itolo 1"/>
          <p:cNvSpPr>
            <a:spLocks noGrp="1"/>
          </p:cNvSpPr>
          <p:nvPr>
            <p:ph type="title"/>
          </p:nvPr>
        </p:nvSpPr>
        <p:spPr>
          <a:xfrm>
            <a:off x="288521" y="139166"/>
            <a:ext cx="8581043" cy="840400"/>
          </a:xfrm>
          <a:noFill/>
        </p:spPr>
        <p:txBody>
          <a:bodyPr/>
          <a:lstStyle>
            <a:lvl1pPr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endParaRPr lang="it-IT" dirty="0">
              <a:solidFill>
                <a:schemeClr val="tx2"/>
              </a:solidFill>
            </a:endParaRPr>
          </a:p>
        </p:txBody>
      </p:sp>
      <p:sp>
        <p:nvSpPr>
          <p:cNvPr id="6" name="Segnaposto numero diapositiva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fld id="{7834947A-1B05-2B43-AD85-E646CE852B9E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530804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tangolo 9"/>
          <p:cNvSpPr/>
          <p:nvPr userDrawn="1"/>
        </p:nvSpPr>
        <p:spPr>
          <a:xfrm>
            <a:off x="0" y="1"/>
            <a:ext cx="9144000" cy="1269904"/>
          </a:xfrm>
          <a:prstGeom prst="rect">
            <a:avLst/>
          </a:prstGeom>
          <a:solidFill>
            <a:srgbClr val="728F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96E2279-029F-964F-A5B1-8676BDA67CCA}" type="datetimeFigureOut">
              <a:rPr lang="it-IT" smtClean="0"/>
              <a:t>09/09/2026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834947A-1B05-2B43-AD85-E646CE852B9E}" type="slidenum">
              <a:rPr lang="it-IT" smtClean="0"/>
              <a:t>‹N›</a:t>
            </a:fld>
            <a:endParaRPr lang="it-IT"/>
          </a:p>
        </p:txBody>
      </p:sp>
      <p:sp>
        <p:nvSpPr>
          <p:cNvPr id="11" name="Rettangolo 10"/>
          <p:cNvSpPr/>
          <p:nvPr userDrawn="1"/>
        </p:nvSpPr>
        <p:spPr>
          <a:xfrm>
            <a:off x="0" y="6134551"/>
            <a:ext cx="9144000" cy="731837"/>
          </a:xfrm>
          <a:prstGeom prst="rect">
            <a:avLst/>
          </a:prstGeom>
          <a:solidFill>
            <a:srgbClr val="728F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grpSp>
        <p:nvGrpSpPr>
          <p:cNvPr id="12" name="Gruppo 11"/>
          <p:cNvGrpSpPr/>
          <p:nvPr userDrawn="1"/>
        </p:nvGrpSpPr>
        <p:grpSpPr>
          <a:xfrm>
            <a:off x="48007" y="1089904"/>
            <a:ext cx="9036647" cy="180000"/>
            <a:chOff x="1218340" y="275867"/>
            <a:chExt cx="17715122" cy="567843"/>
          </a:xfrm>
        </p:grpSpPr>
        <p:cxnSp>
          <p:nvCxnSpPr>
            <p:cNvPr id="13" name="Connettore 1 12"/>
            <p:cNvCxnSpPr/>
            <p:nvPr userDrawn="1"/>
          </p:nvCxnSpPr>
          <p:spPr>
            <a:xfrm>
              <a:off x="1218340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Connettore 1 13"/>
            <p:cNvCxnSpPr/>
            <p:nvPr userDrawn="1"/>
          </p:nvCxnSpPr>
          <p:spPr>
            <a:xfrm>
              <a:off x="1367207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Connettore 1 14"/>
            <p:cNvCxnSpPr/>
            <p:nvPr userDrawn="1"/>
          </p:nvCxnSpPr>
          <p:spPr>
            <a:xfrm>
              <a:off x="1516074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Connettore 1 15"/>
            <p:cNvCxnSpPr/>
            <p:nvPr userDrawn="1"/>
          </p:nvCxnSpPr>
          <p:spPr>
            <a:xfrm>
              <a:off x="1664941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Connettore 1 16"/>
            <p:cNvCxnSpPr/>
            <p:nvPr userDrawn="1"/>
          </p:nvCxnSpPr>
          <p:spPr>
            <a:xfrm>
              <a:off x="1813808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Connettore 1 17"/>
            <p:cNvCxnSpPr/>
            <p:nvPr userDrawn="1"/>
          </p:nvCxnSpPr>
          <p:spPr>
            <a:xfrm>
              <a:off x="1962675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Connettore 1 18"/>
            <p:cNvCxnSpPr/>
            <p:nvPr userDrawn="1"/>
          </p:nvCxnSpPr>
          <p:spPr>
            <a:xfrm>
              <a:off x="2111542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Connettore 1 19"/>
            <p:cNvCxnSpPr/>
            <p:nvPr userDrawn="1"/>
          </p:nvCxnSpPr>
          <p:spPr>
            <a:xfrm>
              <a:off x="2260409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Connettore 1 20"/>
            <p:cNvCxnSpPr/>
            <p:nvPr userDrawn="1"/>
          </p:nvCxnSpPr>
          <p:spPr>
            <a:xfrm>
              <a:off x="2409276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Connettore 1 21"/>
            <p:cNvCxnSpPr/>
            <p:nvPr userDrawn="1"/>
          </p:nvCxnSpPr>
          <p:spPr>
            <a:xfrm>
              <a:off x="2558143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Connettore 1 22"/>
            <p:cNvCxnSpPr/>
            <p:nvPr userDrawn="1"/>
          </p:nvCxnSpPr>
          <p:spPr>
            <a:xfrm>
              <a:off x="2707010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Connettore 1 23"/>
            <p:cNvCxnSpPr/>
            <p:nvPr userDrawn="1"/>
          </p:nvCxnSpPr>
          <p:spPr>
            <a:xfrm>
              <a:off x="2855877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Connettore 1 24"/>
            <p:cNvCxnSpPr/>
            <p:nvPr userDrawn="1"/>
          </p:nvCxnSpPr>
          <p:spPr>
            <a:xfrm>
              <a:off x="3004744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Connettore 1 25"/>
            <p:cNvCxnSpPr/>
            <p:nvPr userDrawn="1"/>
          </p:nvCxnSpPr>
          <p:spPr>
            <a:xfrm>
              <a:off x="3153611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Connettore 1 26"/>
            <p:cNvCxnSpPr/>
            <p:nvPr userDrawn="1"/>
          </p:nvCxnSpPr>
          <p:spPr>
            <a:xfrm>
              <a:off x="3302478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Connettore 1 27"/>
            <p:cNvCxnSpPr/>
            <p:nvPr userDrawn="1"/>
          </p:nvCxnSpPr>
          <p:spPr>
            <a:xfrm>
              <a:off x="3451345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Connettore 1 28"/>
            <p:cNvCxnSpPr/>
            <p:nvPr userDrawn="1"/>
          </p:nvCxnSpPr>
          <p:spPr>
            <a:xfrm>
              <a:off x="3600212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Connettore 1 29"/>
            <p:cNvCxnSpPr/>
            <p:nvPr userDrawn="1"/>
          </p:nvCxnSpPr>
          <p:spPr>
            <a:xfrm>
              <a:off x="3749079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Connettore 1 30"/>
            <p:cNvCxnSpPr/>
            <p:nvPr userDrawn="1"/>
          </p:nvCxnSpPr>
          <p:spPr>
            <a:xfrm>
              <a:off x="3897946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Connettore 1 31"/>
            <p:cNvCxnSpPr/>
            <p:nvPr userDrawn="1"/>
          </p:nvCxnSpPr>
          <p:spPr>
            <a:xfrm>
              <a:off x="4046813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Connettore 1 32"/>
            <p:cNvCxnSpPr/>
            <p:nvPr userDrawn="1"/>
          </p:nvCxnSpPr>
          <p:spPr>
            <a:xfrm>
              <a:off x="4195680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Connettore 1 33"/>
            <p:cNvCxnSpPr/>
            <p:nvPr userDrawn="1"/>
          </p:nvCxnSpPr>
          <p:spPr>
            <a:xfrm>
              <a:off x="4344547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Connettore 1 34"/>
            <p:cNvCxnSpPr/>
            <p:nvPr userDrawn="1"/>
          </p:nvCxnSpPr>
          <p:spPr>
            <a:xfrm>
              <a:off x="4493414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Connettore 1 35"/>
            <p:cNvCxnSpPr/>
            <p:nvPr userDrawn="1"/>
          </p:nvCxnSpPr>
          <p:spPr>
            <a:xfrm>
              <a:off x="4642281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Connettore 1 36"/>
            <p:cNvCxnSpPr/>
            <p:nvPr userDrawn="1"/>
          </p:nvCxnSpPr>
          <p:spPr>
            <a:xfrm>
              <a:off x="4791148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Connettore 1 37"/>
            <p:cNvCxnSpPr/>
            <p:nvPr userDrawn="1"/>
          </p:nvCxnSpPr>
          <p:spPr>
            <a:xfrm>
              <a:off x="4940015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Connettore 1 38"/>
            <p:cNvCxnSpPr/>
            <p:nvPr userDrawn="1"/>
          </p:nvCxnSpPr>
          <p:spPr>
            <a:xfrm>
              <a:off x="5088882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Connettore 1 39"/>
            <p:cNvCxnSpPr/>
            <p:nvPr userDrawn="1"/>
          </p:nvCxnSpPr>
          <p:spPr>
            <a:xfrm>
              <a:off x="5237749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Connettore 1 40"/>
            <p:cNvCxnSpPr/>
            <p:nvPr userDrawn="1"/>
          </p:nvCxnSpPr>
          <p:spPr>
            <a:xfrm>
              <a:off x="5386616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Connettore 1 41"/>
            <p:cNvCxnSpPr/>
            <p:nvPr userDrawn="1"/>
          </p:nvCxnSpPr>
          <p:spPr>
            <a:xfrm>
              <a:off x="5535483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Connettore 1 42"/>
            <p:cNvCxnSpPr/>
            <p:nvPr userDrawn="1"/>
          </p:nvCxnSpPr>
          <p:spPr>
            <a:xfrm>
              <a:off x="5684350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Connettore 1 43"/>
            <p:cNvCxnSpPr/>
            <p:nvPr userDrawn="1"/>
          </p:nvCxnSpPr>
          <p:spPr>
            <a:xfrm>
              <a:off x="5833217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Connettore 1 44"/>
            <p:cNvCxnSpPr/>
            <p:nvPr userDrawn="1"/>
          </p:nvCxnSpPr>
          <p:spPr>
            <a:xfrm>
              <a:off x="5982084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Connettore 1 45"/>
            <p:cNvCxnSpPr/>
            <p:nvPr userDrawn="1"/>
          </p:nvCxnSpPr>
          <p:spPr>
            <a:xfrm>
              <a:off x="6130951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Connettore 1 46"/>
            <p:cNvCxnSpPr/>
            <p:nvPr userDrawn="1"/>
          </p:nvCxnSpPr>
          <p:spPr>
            <a:xfrm>
              <a:off x="6279818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Connettore 1 47"/>
            <p:cNvCxnSpPr/>
            <p:nvPr userDrawn="1"/>
          </p:nvCxnSpPr>
          <p:spPr>
            <a:xfrm>
              <a:off x="6428685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Connettore 1 48"/>
            <p:cNvCxnSpPr/>
            <p:nvPr userDrawn="1"/>
          </p:nvCxnSpPr>
          <p:spPr>
            <a:xfrm>
              <a:off x="6577552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Connettore 1 49"/>
            <p:cNvCxnSpPr/>
            <p:nvPr userDrawn="1"/>
          </p:nvCxnSpPr>
          <p:spPr>
            <a:xfrm>
              <a:off x="6726419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Connettore 1 50"/>
            <p:cNvCxnSpPr/>
            <p:nvPr userDrawn="1"/>
          </p:nvCxnSpPr>
          <p:spPr>
            <a:xfrm>
              <a:off x="6875286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Connettore 1 51"/>
            <p:cNvCxnSpPr/>
            <p:nvPr userDrawn="1"/>
          </p:nvCxnSpPr>
          <p:spPr>
            <a:xfrm>
              <a:off x="7024153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Connettore 1 52"/>
            <p:cNvCxnSpPr/>
            <p:nvPr userDrawn="1"/>
          </p:nvCxnSpPr>
          <p:spPr>
            <a:xfrm>
              <a:off x="7173020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Connettore 1 53"/>
            <p:cNvCxnSpPr/>
            <p:nvPr userDrawn="1"/>
          </p:nvCxnSpPr>
          <p:spPr>
            <a:xfrm>
              <a:off x="7321887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Connettore 1 54"/>
            <p:cNvCxnSpPr/>
            <p:nvPr userDrawn="1"/>
          </p:nvCxnSpPr>
          <p:spPr>
            <a:xfrm>
              <a:off x="7470754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Connettore 1 55"/>
            <p:cNvCxnSpPr/>
            <p:nvPr userDrawn="1"/>
          </p:nvCxnSpPr>
          <p:spPr>
            <a:xfrm>
              <a:off x="7619621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Connettore 1 56"/>
            <p:cNvCxnSpPr/>
            <p:nvPr userDrawn="1"/>
          </p:nvCxnSpPr>
          <p:spPr>
            <a:xfrm>
              <a:off x="7768488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Connettore 1 57"/>
            <p:cNvCxnSpPr/>
            <p:nvPr userDrawn="1"/>
          </p:nvCxnSpPr>
          <p:spPr>
            <a:xfrm>
              <a:off x="7917355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Connettore 1 58"/>
            <p:cNvCxnSpPr/>
            <p:nvPr userDrawn="1"/>
          </p:nvCxnSpPr>
          <p:spPr>
            <a:xfrm>
              <a:off x="8066222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Connettore 1 59"/>
            <p:cNvCxnSpPr/>
            <p:nvPr userDrawn="1"/>
          </p:nvCxnSpPr>
          <p:spPr>
            <a:xfrm>
              <a:off x="8215089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Connettore 1 60"/>
            <p:cNvCxnSpPr/>
            <p:nvPr userDrawn="1"/>
          </p:nvCxnSpPr>
          <p:spPr>
            <a:xfrm>
              <a:off x="8363956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Connettore 1 61"/>
            <p:cNvCxnSpPr/>
            <p:nvPr userDrawn="1"/>
          </p:nvCxnSpPr>
          <p:spPr>
            <a:xfrm>
              <a:off x="8512823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Connettore 1 62"/>
            <p:cNvCxnSpPr/>
            <p:nvPr userDrawn="1"/>
          </p:nvCxnSpPr>
          <p:spPr>
            <a:xfrm>
              <a:off x="8661690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Connettore 1 63"/>
            <p:cNvCxnSpPr/>
            <p:nvPr userDrawn="1"/>
          </p:nvCxnSpPr>
          <p:spPr>
            <a:xfrm>
              <a:off x="8810557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Connettore 1 64"/>
            <p:cNvCxnSpPr/>
            <p:nvPr userDrawn="1"/>
          </p:nvCxnSpPr>
          <p:spPr>
            <a:xfrm>
              <a:off x="8959424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Connettore 1 65"/>
            <p:cNvCxnSpPr/>
            <p:nvPr userDrawn="1"/>
          </p:nvCxnSpPr>
          <p:spPr>
            <a:xfrm>
              <a:off x="9108291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Connettore 1 66"/>
            <p:cNvCxnSpPr/>
            <p:nvPr userDrawn="1"/>
          </p:nvCxnSpPr>
          <p:spPr>
            <a:xfrm>
              <a:off x="9257158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Connettore 1 67"/>
            <p:cNvCxnSpPr/>
            <p:nvPr userDrawn="1"/>
          </p:nvCxnSpPr>
          <p:spPr>
            <a:xfrm>
              <a:off x="9406025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Connettore 1 68"/>
            <p:cNvCxnSpPr/>
            <p:nvPr userDrawn="1"/>
          </p:nvCxnSpPr>
          <p:spPr>
            <a:xfrm>
              <a:off x="9554892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Connettore 1 69"/>
            <p:cNvCxnSpPr/>
            <p:nvPr userDrawn="1"/>
          </p:nvCxnSpPr>
          <p:spPr>
            <a:xfrm>
              <a:off x="9703759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Connettore 1 70"/>
            <p:cNvCxnSpPr/>
            <p:nvPr userDrawn="1"/>
          </p:nvCxnSpPr>
          <p:spPr>
            <a:xfrm>
              <a:off x="9852626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Connettore 1 71"/>
            <p:cNvCxnSpPr/>
            <p:nvPr userDrawn="1"/>
          </p:nvCxnSpPr>
          <p:spPr>
            <a:xfrm>
              <a:off x="10001493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Connettore 1 72"/>
            <p:cNvCxnSpPr/>
            <p:nvPr userDrawn="1"/>
          </p:nvCxnSpPr>
          <p:spPr>
            <a:xfrm>
              <a:off x="10150360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Connettore 1 73"/>
            <p:cNvCxnSpPr/>
            <p:nvPr userDrawn="1"/>
          </p:nvCxnSpPr>
          <p:spPr>
            <a:xfrm>
              <a:off x="10299227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Connettore 1 74"/>
            <p:cNvCxnSpPr/>
            <p:nvPr userDrawn="1"/>
          </p:nvCxnSpPr>
          <p:spPr>
            <a:xfrm>
              <a:off x="10448094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Connettore 1 75"/>
            <p:cNvCxnSpPr/>
            <p:nvPr userDrawn="1"/>
          </p:nvCxnSpPr>
          <p:spPr>
            <a:xfrm>
              <a:off x="10596961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Connettore 1 76"/>
            <p:cNvCxnSpPr/>
            <p:nvPr userDrawn="1"/>
          </p:nvCxnSpPr>
          <p:spPr>
            <a:xfrm>
              <a:off x="10745828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Connettore 1 77"/>
            <p:cNvCxnSpPr/>
            <p:nvPr userDrawn="1"/>
          </p:nvCxnSpPr>
          <p:spPr>
            <a:xfrm>
              <a:off x="10894695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Connettore 1 78"/>
            <p:cNvCxnSpPr/>
            <p:nvPr userDrawn="1"/>
          </p:nvCxnSpPr>
          <p:spPr>
            <a:xfrm>
              <a:off x="11043562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Connettore 1 79"/>
            <p:cNvCxnSpPr/>
            <p:nvPr userDrawn="1"/>
          </p:nvCxnSpPr>
          <p:spPr>
            <a:xfrm>
              <a:off x="11192429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Connettore 1 80"/>
            <p:cNvCxnSpPr/>
            <p:nvPr userDrawn="1"/>
          </p:nvCxnSpPr>
          <p:spPr>
            <a:xfrm>
              <a:off x="11341296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Connettore 1 81"/>
            <p:cNvCxnSpPr/>
            <p:nvPr userDrawn="1"/>
          </p:nvCxnSpPr>
          <p:spPr>
            <a:xfrm>
              <a:off x="11490163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Connettore 1 82"/>
            <p:cNvCxnSpPr/>
            <p:nvPr userDrawn="1"/>
          </p:nvCxnSpPr>
          <p:spPr>
            <a:xfrm>
              <a:off x="11639030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Connettore 1 83"/>
            <p:cNvCxnSpPr/>
            <p:nvPr userDrawn="1"/>
          </p:nvCxnSpPr>
          <p:spPr>
            <a:xfrm>
              <a:off x="11787897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Connettore 1 84"/>
            <p:cNvCxnSpPr/>
            <p:nvPr userDrawn="1"/>
          </p:nvCxnSpPr>
          <p:spPr>
            <a:xfrm>
              <a:off x="11936764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Connettore 1 85"/>
            <p:cNvCxnSpPr/>
            <p:nvPr userDrawn="1"/>
          </p:nvCxnSpPr>
          <p:spPr>
            <a:xfrm>
              <a:off x="12085631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Connettore 1 86"/>
            <p:cNvCxnSpPr/>
            <p:nvPr userDrawn="1"/>
          </p:nvCxnSpPr>
          <p:spPr>
            <a:xfrm>
              <a:off x="12234498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Connettore 1 87"/>
            <p:cNvCxnSpPr/>
            <p:nvPr userDrawn="1"/>
          </p:nvCxnSpPr>
          <p:spPr>
            <a:xfrm>
              <a:off x="12383365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Connettore 1 88"/>
            <p:cNvCxnSpPr/>
            <p:nvPr userDrawn="1"/>
          </p:nvCxnSpPr>
          <p:spPr>
            <a:xfrm>
              <a:off x="12532232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Connettore 1 89"/>
            <p:cNvCxnSpPr/>
            <p:nvPr userDrawn="1"/>
          </p:nvCxnSpPr>
          <p:spPr>
            <a:xfrm>
              <a:off x="12681099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Connettore 1 90"/>
            <p:cNvCxnSpPr/>
            <p:nvPr userDrawn="1"/>
          </p:nvCxnSpPr>
          <p:spPr>
            <a:xfrm>
              <a:off x="12829966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Connettore 1 91"/>
            <p:cNvCxnSpPr/>
            <p:nvPr userDrawn="1"/>
          </p:nvCxnSpPr>
          <p:spPr>
            <a:xfrm>
              <a:off x="12978833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Connettore 1 92"/>
            <p:cNvCxnSpPr/>
            <p:nvPr userDrawn="1"/>
          </p:nvCxnSpPr>
          <p:spPr>
            <a:xfrm>
              <a:off x="13127700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Connettore 1 93"/>
            <p:cNvCxnSpPr/>
            <p:nvPr userDrawn="1"/>
          </p:nvCxnSpPr>
          <p:spPr>
            <a:xfrm>
              <a:off x="13276567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Connettore 1 94"/>
            <p:cNvCxnSpPr/>
            <p:nvPr userDrawn="1"/>
          </p:nvCxnSpPr>
          <p:spPr>
            <a:xfrm>
              <a:off x="13425434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Connettore 1 95"/>
            <p:cNvCxnSpPr/>
            <p:nvPr userDrawn="1"/>
          </p:nvCxnSpPr>
          <p:spPr>
            <a:xfrm>
              <a:off x="13574301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Connettore 1 96"/>
            <p:cNvCxnSpPr/>
            <p:nvPr userDrawn="1"/>
          </p:nvCxnSpPr>
          <p:spPr>
            <a:xfrm>
              <a:off x="13723168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Connettore 1 97"/>
            <p:cNvCxnSpPr/>
            <p:nvPr userDrawn="1"/>
          </p:nvCxnSpPr>
          <p:spPr>
            <a:xfrm>
              <a:off x="13872035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Connettore 1 98"/>
            <p:cNvCxnSpPr/>
            <p:nvPr userDrawn="1"/>
          </p:nvCxnSpPr>
          <p:spPr>
            <a:xfrm>
              <a:off x="14020902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Connettore 1 99"/>
            <p:cNvCxnSpPr/>
            <p:nvPr userDrawn="1"/>
          </p:nvCxnSpPr>
          <p:spPr>
            <a:xfrm>
              <a:off x="14169769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Connettore 1 100"/>
            <p:cNvCxnSpPr/>
            <p:nvPr userDrawn="1"/>
          </p:nvCxnSpPr>
          <p:spPr>
            <a:xfrm>
              <a:off x="14318636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Connettore 1 101"/>
            <p:cNvCxnSpPr/>
            <p:nvPr userDrawn="1"/>
          </p:nvCxnSpPr>
          <p:spPr>
            <a:xfrm>
              <a:off x="14467503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Connettore 1 102"/>
            <p:cNvCxnSpPr/>
            <p:nvPr userDrawn="1"/>
          </p:nvCxnSpPr>
          <p:spPr>
            <a:xfrm>
              <a:off x="14616370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Connettore 1 103"/>
            <p:cNvCxnSpPr/>
            <p:nvPr userDrawn="1"/>
          </p:nvCxnSpPr>
          <p:spPr>
            <a:xfrm>
              <a:off x="14765237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Connettore 1 104"/>
            <p:cNvCxnSpPr/>
            <p:nvPr userDrawn="1"/>
          </p:nvCxnSpPr>
          <p:spPr>
            <a:xfrm>
              <a:off x="14914104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Connettore 1 105"/>
            <p:cNvCxnSpPr/>
            <p:nvPr userDrawn="1"/>
          </p:nvCxnSpPr>
          <p:spPr>
            <a:xfrm>
              <a:off x="15062971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Connettore 1 106"/>
            <p:cNvCxnSpPr/>
            <p:nvPr userDrawn="1"/>
          </p:nvCxnSpPr>
          <p:spPr>
            <a:xfrm>
              <a:off x="15211838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Connettore 1 107"/>
            <p:cNvCxnSpPr/>
            <p:nvPr userDrawn="1"/>
          </p:nvCxnSpPr>
          <p:spPr>
            <a:xfrm>
              <a:off x="15360705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Connettore 1 108"/>
            <p:cNvCxnSpPr/>
            <p:nvPr userDrawn="1"/>
          </p:nvCxnSpPr>
          <p:spPr>
            <a:xfrm>
              <a:off x="15509572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Connettore 1 109"/>
            <p:cNvCxnSpPr/>
            <p:nvPr userDrawn="1"/>
          </p:nvCxnSpPr>
          <p:spPr>
            <a:xfrm>
              <a:off x="15658439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Connettore 1 110"/>
            <p:cNvCxnSpPr/>
            <p:nvPr userDrawn="1"/>
          </p:nvCxnSpPr>
          <p:spPr>
            <a:xfrm>
              <a:off x="15807306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Connettore 1 111"/>
            <p:cNvCxnSpPr/>
            <p:nvPr userDrawn="1"/>
          </p:nvCxnSpPr>
          <p:spPr>
            <a:xfrm>
              <a:off x="15956173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Connettore 1 112"/>
            <p:cNvCxnSpPr/>
            <p:nvPr userDrawn="1"/>
          </p:nvCxnSpPr>
          <p:spPr>
            <a:xfrm>
              <a:off x="16105040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Connettore 1 113"/>
            <p:cNvCxnSpPr/>
            <p:nvPr userDrawn="1"/>
          </p:nvCxnSpPr>
          <p:spPr>
            <a:xfrm>
              <a:off x="16253907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Connettore 1 114"/>
            <p:cNvCxnSpPr/>
            <p:nvPr userDrawn="1"/>
          </p:nvCxnSpPr>
          <p:spPr>
            <a:xfrm>
              <a:off x="16402774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Connettore 1 115"/>
            <p:cNvCxnSpPr/>
            <p:nvPr userDrawn="1"/>
          </p:nvCxnSpPr>
          <p:spPr>
            <a:xfrm>
              <a:off x="16551641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Connettore 1 116"/>
            <p:cNvCxnSpPr/>
            <p:nvPr userDrawn="1"/>
          </p:nvCxnSpPr>
          <p:spPr>
            <a:xfrm>
              <a:off x="16700508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Connettore 1 117"/>
            <p:cNvCxnSpPr/>
            <p:nvPr userDrawn="1"/>
          </p:nvCxnSpPr>
          <p:spPr>
            <a:xfrm>
              <a:off x="16849375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Connettore 1 118"/>
            <p:cNvCxnSpPr/>
            <p:nvPr userDrawn="1"/>
          </p:nvCxnSpPr>
          <p:spPr>
            <a:xfrm>
              <a:off x="16998242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Connettore 1 119"/>
            <p:cNvCxnSpPr/>
            <p:nvPr userDrawn="1"/>
          </p:nvCxnSpPr>
          <p:spPr>
            <a:xfrm>
              <a:off x="17147109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Connettore 1 120"/>
            <p:cNvCxnSpPr/>
            <p:nvPr userDrawn="1"/>
          </p:nvCxnSpPr>
          <p:spPr>
            <a:xfrm>
              <a:off x="17295976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Connettore 1 121"/>
            <p:cNvCxnSpPr/>
            <p:nvPr userDrawn="1"/>
          </p:nvCxnSpPr>
          <p:spPr>
            <a:xfrm>
              <a:off x="17444843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Connettore 1 122"/>
            <p:cNvCxnSpPr/>
            <p:nvPr userDrawn="1"/>
          </p:nvCxnSpPr>
          <p:spPr>
            <a:xfrm>
              <a:off x="17593710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Connettore 1 123"/>
            <p:cNvCxnSpPr/>
            <p:nvPr userDrawn="1"/>
          </p:nvCxnSpPr>
          <p:spPr>
            <a:xfrm>
              <a:off x="17742577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Connettore 1 124"/>
            <p:cNvCxnSpPr/>
            <p:nvPr userDrawn="1"/>
          </p:nvCxnSpPr>
          <p:spPr>
            <a:xfrm>
              <a:off x="17891444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Connettore 1 125"/>
            <p:cNvCxnSpPr/>
            <p:nvPr userDrawn="1"/>
          </p:nvCxnSpPr>
          <p:spPr>
            <a:xfrm>
              <a:off x="18040311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Connettore 1 126"/>
            <p:cNvCxnSpPr/>
            <p:nvPr userDrawn="1"/>
          </p:nvCxnSpPr>
          <p:spPr>
            <a:xfrm>
              <a:off x="18189178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Connettore 1 127"/>
            <p:cNvCxnSpPr/>
            <p:nvPr userDrawn="1"/>
          </p:nvCxnSpPr>
          <p:spPr>
            <a:xfrm>
              <a:off x="18338045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Connettore 1 128"/>
            <p:cNvCxnSpPr/>
            <p:nvPr userDrawn="1"/>
          </p:nvCxnSpPr>
          <p:spPr>
            <a:xfrm>
              <a:off x="18486912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Connettore 1 129"/>
            <p:cNvCxnSpPr/>
            <p:nvPr userDrawn="1"/>
          </p:nvCxnSpPr>
          <p:spPr>
            <a:xfrm>
              <a:off x="18635779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Connettore 1 130"/>
            <p:cNvCxnSpPr/>
            <p:nvPr userDrawn="1"/>
          </p:nvCxnSpPr>
          <p:spPr>
            <a:xfrm>
              <a:off x="18784646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Connettore 1 131"/>
            <p:cNvCxnSpPr/>
            <p:nvPr userDrawn="1"/>
          </p:nvCxnSpPr>
          <p:spPr>
            <a:xfrm>
              <a:off x="18933462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5" name="Segnaposto contenuto 2"/>
          <p:cNvSpPr>
            <a:spLocks noGrp="1"/>
          </p:cNvSpPr>
          <p:nvPr>
            <p:ph idx="1"/>
          </p:nvPr>
        </p:nvSpPr>
        <p:spPr>
          <a:xfrm>
            <a:off x="457200" y="1524000"/>
            <a:ext cx="8323726" cy="4525963"/>
          </a:xfrm>
        </p:spPr>
        <p:txBody>
          <a:bodyPr/>
          <a:lstStyle/>
          <a:p>
            <a:pPr lvl="0"/>
            <a:r>
              <a:rPr lang="it-IT" dirty="0"/>
              <a:t>Fare clic per modificare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</a:p>
        </p:txBody>
      </p:sp>
      <p:pic>
        <p:nvPicPr>
          <p:cNvPr id="134" name="Picture 3" descr="Y:\IMMAGINE _COORDINATA_2014\PPT\loghi_PNG\03_Polimi_bandiera-1riga_BN_negativo_outline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998" y="6204925"/>
            <a:ext cx="3038475" cy="5740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3" name="Segnaposto numero diapositiva 8"/>
          <p:cNvSpPr txBox="1">
            <a:spLocks/>
          </p:cNvSpPr>
          <p:nvPr userDrawn="1"/>
        </p:nvSpPr>
        <p:spPr>
          <a:xfrm>
            <a:off x="6669595" y="6309407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it-IT"/>
            </a:defPPr>
            <a:lvl1pPr marL="0" algn="r" defTabSz="457200" rtl="0" eaLnBrk="1" latinLnBrk="0" hangingPunct="1"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834947A-1B05-2B43-AD85-E646CE852B9E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137" name="CasellaDiTesto 136">
            <a:extLst>
              <a:ext uri="{FF2B5EF4-FFF2-40B4-BE49-F238E27FC236}">
                <a16:creationId xmlns:a16="http://schemas.microsoft.com/office/drawing/2014/main" id="{FB142B28-A0C0-4288-9F63-1F54B8A6613C}"/>
              </a:ext>
            </a:extLst>
          </p:cNvPr>
          <p:cNvSpPr txBox="1"/>
          <p:nvPr userDrawn="1"/>
        </p:nvSpPr>
        <p:spPr>
          <a:xfrm>
            <a:off x="5407691" y="6304058"/>
            <a:ext cx="2668673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fontAlgn="auto">
              <a:spcAft>
                <a:spcPts val="0"/>
              </a:spcAft>
              <a:defRPr/>
            </a:pPr>
            <a:r>
              <a:rPr lang="it-IT" altLang="it-IT" sz="1050" b="1" i="1" dirty="0">
                <a:solidFill>
                  <a:schemeClr val="bg1"/>
                </a:solidFill>
                <a:latin typeface="Arial"/>
                <a:ea typeface="+mj-ea"/>
                <a:cs typeface="Arial"/>
              </a:rPr>
              <a:t>Prof. Flavio Manenti</a:t>
            </a:r>
          </a:p>
          <a:p>
            <a:pPr algn="r" fontAlgn="auto">
              <a:spcAft>
                <a:spcPts val="0"/>
              </a:spcAft>
              <a:defRPr/>
            </a:pPr>
            <a:r>
              <a:rPr lang="it-IT" altLang="it-IT" sz="1050" b="1" i="1" dirty="0" err="1">
                <a:solidFill>
                  <a:schemeClr val="bg1"/>
                </a:solidFill>
                <a:latin typeface="Arial"/>
                <a:ea typeface="+mj-ea"/>
                <a:cs typeface="Arial"/>
              </a:rPr>
              <a:t>SuPER</a:t>
            </a:r>
            <a:r>
              <a:rPr lang="it-IT" altLang="it-IT" sz="1050" b="1" i="1" dirty="0">
                <a:solidFill>
                  <a:schemeClr val="bg1"/>
                </a:solidFill>
                <a:latin typeface="Arial"/>
                <a:ea typeface="+mj-ea"/>
                <a:cs typeface="Arial"/>
              </a:rPr>
              <a:t> Centre, CMIC </a:t>
            </a:r>
            <a:r>
              <a:rPr lang="it-IT" altLang="it-IT" sz="1050" b="1" i="1" dirty="0" err="1">
                <a:solidFill>
                  <a:schemeClr val="bg1"/>
                </a:solidFill>
                <a:latin typeface="Arial"/>
                <a:ea typeface="+mj-ea"/>
                <a:cs typeface="Arial"/>
              </a:rPr>
              <a:t>Dept</a:t>
            </a:r>
            <a:r>
              <a:rPr lang="it-IT" altLang="it-IT" sz="1050" b="1" i="1" dirty="0">
                <a:solidFill>
                  <a:schemeClr val="bg1"/>
                </a:solidFill>
                <a:latin typeface="Arial"/>
                <a:ea typeface="+mj-ea"/>
                <a:cs typeface="Arial"/>
              </a:rPr>
              <a:t>. ‘G. Natta’</a:t>
            </a:r>
          </a:p>
        </p:txBody>
      </p:sp>
      <p:pic>
        <p:nvPicPr>
          <p:cNvPr id="138" name="Immagine 137">
            <a:extLst>
              <a:ext uri="{FF2B5EF4-FFF2-40B4-BE49-F238E27FC236}">
                <a16:creationId xmlns:a16="http://schemas.microsoft.com/office/drawing/2014/main" id="{E92C0531-951E-44EF-B565-8467C4ACFA9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clrChange>
              <a:clrFrom>
                <a:srgbClr val="102C53"/>
              </a:clrFrom>
              <a:clrTo>
                <a:srgbClr val="102C53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894581" y="6175283"/>
            <a:ext cx="1419463" cy="650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41947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onfronto punti ele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tangolo 9"/>
          <p:cNvSpPr/>
          <p:nvPr userDrawn="1"/>
        </p:nvSpPr>
        <p:spPr>
          <a:xfrm>
            <a:off x="0" y="1"/>
            <a:ext cx="9144000" cy="1269904"/>
          </a:xfrm>
          <a:prstGeom prst="rect">
            <a:avLst/>
          </a:prstGeom>
          <a:solidFill>
            <a:srgbClr val="728F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96E2279-029F-964F-A5B1-8676BDA67CCA}" type="datetimeFigureOut">
              <a:rPr lang="it-IT" smtClean="0"/>
              <a:t>09/09/2026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834947A-1B05-2B43-AD85-E646CE852B9E}" type="slidenum">
              <a:rPr lang="it-IT" smtClean="0"/>
              <a:t>‹N›</a:t>
            </a:fld>
            <a:endParaRPr lang="it-IT"/>
          </a:p>
        </p:txBody>
      </p:sp>
      <p:sp>
        <p:nvSpPr>
          <p:cNvPr id="11" name="Rettangolo 10"/>
          <p:cNvSpPr/>
          <p:nvPr userDrawn="1"/>
        </p:nvSpPr>
        <p:spPr>
          <a:xfrm>
            <a:off x="0" y="6134551"/>
            <a:ext cx="9144000" cy="731837"/>
          </a:xfrm>
          <a:prstGeom prst="rect">
            <a:avLst/>
          </a:prstGeom>
          <a:solidFill>
            <a:srgbClr val="728F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grpSp>
        <p:nvGrpSpPr>
          <p:cNvPr id="12" name="Gruppo 11"/>
          <p:cNvGrpSpPr/>
          <p:nvPr userDrawn="1"/>
        </p:nvGrpSpPr>
        <p:grpSpPr>
          <a:xfrm>
            <a:off x="48007" y="1089904"/>
            <a:ext cx="9036647" cy="180000"/>
            <a:chOff x="1218340" y="275867"/>
            <a:chExt cx="17715122" cy="567843"/>
          </a:xfrm>
        </p:grpSpPr>
        <p:cxnSp>
          <p:nvCxnSpPr>
            <p:cNvPr id="13" name="Connettore 1 12"/>
            <p:cNvCxnSpPr/>
            <p:nvPr userDrawn="1"/>
          </p:nvCxnSpPr>
          <p:spPr>
            <a:xfrm>
              <a:off x="1218340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Connettore 1 13"/>
            <p:cNvCxnSpPr/>
            <p:nvPr userDrawn="1"/>
          </p:nvCxnSpPr>
          <p:spPr>
            <a:xfrm>
              <a:off x="1367207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Connettore 1 14"/>
            <p:cNvCxnSpPr/>
            <p:nvPr userDrawn="1"/>
          </p:nvCxnSpPr>
          <p:spPr>
            <a:xfrm>
              <a:off x="1516074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Connettore 1 15"/>
            <p:cNvCxnSpPr/>
            <p:nvPr userDrawn="1"/>
          </p:nvCxnSpPr>
          <p:spPr>
            <a:xfrm>
              <a:off x="1664941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Connettore 1 16"/>
            <p:cNvCxnSpPr/>
            <p:nvPr userDrawn="1"/>
          </p:nvCxnSpPr>
          <p:spPr>
            <a:xfrm>
              <a:off x="1813808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Connettore 1 17"/>
            <p:cNvCxnSpPr/>
            <p:nvPr userDrawn="1"/>
          </p:nvCxnSpPr>
          <p:spPr>
            <a:xfrm>
              <a:off x="1962675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Connettore 1 18"/>
            <p:cNvCxnSpPr/>
            <p:nvPr userDrawn="1"/>
          </p:nvCxnSpPr>
          <p:spPr>
            <a:xfrm>
              <a:off x="2111542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Connettore 1 19"/>
            <p:cNvCxnSpPr/>
            <p:nvPr userDrawn="1"/>
          </p:nvCxnSpPr>
          <p:spPr>
            <a:xfrm>
              <a:off x="2260409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Connettore 1 20"/>
            <p:cNvCxnSpPr/>
            <p:nvPr userDrawn="1"/>
          </p:nvCxnSpPr>
          <p:spPr>
            <a:xfrm>
              <a:off x="2409276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Connettore 1 21"/>
            <p:cNvCxnSpPr/>
            <p:nvPr userDrawn="1"/>
          </p:nvCxnSpPr>
          <p:spPr>
            <a:xfrm>
              <a:off x="2558143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Connettore 1 22"/>
            <p:cNvCxnSpPr/>
            <p:nvPr userDrawn="1"/>
          </p:nvCxnSpPr>
          <p:spPr>
            <a:xfrm>
              <a:off x="2707010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Connettore 1 23"/>
            <p:cNvCxnSpPr/>
            <p:nvPr userDrawn="1"/>
          </p:nvCxnSpPr>
          <p:spPr>
            <a:xfrm>
              <a:off x="2855877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Connettore 1 24"/>
            <p:cNvCxnSpPr/>
            <p:nvPr userDrawn="1"/>
          </p:nvCxnSpPr>
          <p:spPr>
            <a:xfrm>
              <a:off x="3004744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Connettore 1 25"/>
            <p:cNvCxnSpPr/>
            <p:nvPr userDrawn="1"/>
          </p:nvCxnSpPr>
          <p:spPr>
            <a:xfrm>
              <a:off x="3153611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Connettore 1 26"/>
            <p:cNvCxnSpPr/>
            <p:nvPr userDrawn="1"/>
          </p:nvCxnSpPr>
          <p:spPr>
            <a:xfrm>
              <a:off x="3302478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Connettore 1 27"/>
            <p:cNvCxnSpPr/>
            <p:nvPr userDrawn="1"/>
          </p:nvCxnSpPr>
          <p:spPr>
            <a:xfrm>
              <a:off x="3451345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Connettore 1 28"/>
            <p:cNvCxnSpPr/>
            <p:nvPr userDrawn="1"/>
          </p:nvCxnSpPr>
          <p:spPr>
            <a:xfrm>
              <a:off x="3600212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Connettore 1 29"/>
            <p:cNvCxnSpPr/>
            <p:nvPr userDrawn="1"/>
          </p:nvCxnSpPr>
          <p:spPr>
            <a:xfrm>
              <a:off x="3749079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Connettore 1 30"/>
            <p:cNvCxnSpPr/>
            <p:nvPr userDrawn="1"/>
          </p:nvCxnSpPr>
          <p:spPr>
            <a:xfrm>
              <a:off x="3897946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Connettore 1 31"/>
            <p:cNvCxnSpPr/>
            <p:nvPr userDrawn="1"/>
          </p:nvCxnSpPr>
          <p:spPr>
            <a:xfrm>
              <a:off x="4046813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Connettore 1 32"/>
            <p:cNvCxnSpPr/>
            <p:nvPr userDrawn="1"/>
          </p:nvCxnSpPr>
          <p:spPr>
            <a:xfrm>
              <a:off x="4195680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Connettore 1 33"/>
            <p:cNvCxnSpPr/>
            <p:nvPr userDrawn="1"/>
          </p:nvCxnSpPr>
          <p:spPr>
            <a:xfrm>
              <a:off x="4344547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Connettore 1 34"/>
            <p:cNvCxnSpPr/>
            <p:nvPr userDrawn="1"/>
          </p:nvCxnSpPr>
          <p:spPr>
            <a:xfrm>
              <a:off x="4493414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Connettore 1 35"/>
            <p:cNvCxnSpPr/>
            <p:nvPr userDrawn="1"/>
          </p:nvCxnSpPr>
          <p:spPr>
            <a:xfrm>
              <a:off x="4642281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Connettore 1 36"/>
            <p:cNvCxnSpPr/>
            <p:nvPr userDrawn="1"/>
          </p:nvCxnSpPr>
          <p:spPr>
            <a:xfrm>
              <a:off x="4791148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Connettore 1 37"/>
            <p:cNvCxnSpPr/>
            <p:nvPr userDrawn="1"/>
          </p:nvCxnSpPr>
          <p:spPr>
            <a:xfrm>
              <a:off x="4940015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Connettore 1 38"/>
            <p:cNvCxnSpPr/>
            <p:nvPr userDrawn="1"/>
          </p:nvCxnSpPr>
          <p:spPr>
            <a:xfrm>
              <a:off x="5088882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Connettore 1 39"/>
            <p:cNvCxnSpPr/>
            <p:nvPr userDrawn="1"/>
          </p:nvCxnSpPr>
          <p:spPr>
            <a:xfrm>
              <a:off x="5237749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Connettore 1 40"/>
            <p:cNvCxnSpPr/>
            <p:nvPr userDrawn="1"/>
          </p:nvCxnSpPr>
          <p:spPr>
            <a:xfrm>
              <a:off x="5386616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Connettore 1 41"/>
            <p:cNvCxnSpPr/>
            <p:nvPr userDrawn="1"/>
          </p:nvCxnSpPr>
          <p:spPr>
            <a:xfrm>
              <a:off x="5535483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Connettore 1 42"/>
            <p:cNvCxnSpPr/>
            <p:nvPr userDrawn="1"/>
          </p:nvCxnSpPr>
          <p:spPr>
            <a:xfrm>
              <a:off x="5684350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Connettore 1 43"/>
            <p:cNvCxnSpPr/>
            <p:nvPr userDrawn="1"/>
          </p:nvCxnSpPr>
          <p:spPr>
            <a:xfrm>
              <a:off x="5833217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Connettore 1 44"/>
            <p:cNvCxnSpPr/>
            <p:nvPr userDrawn="1"/>
          </p:nvCxnSpPr>
          <p:spPr>
            <a:xfrm>
              <a:off x="5982084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Connettore 1 45"/>
            <p:cNvCxnSpPr/>
            <p:nvPr userDrawn="1"/>
          </p:nvCxnSpPr>
          <p:spPr>
            <a:xfrm>
              <a:off x="6130951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Connettore 1 46"/>
            <p:cNvCxnSpPr/>
            <p:nvPr userDrawn="1"/>
          </p:nvCxnSpPr>
          <p:spPr>
            <a:xfrm>
              <a:off x="6279818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Connettore 1 47"/>
            <p:cNvCxnSpPr/>
            <p:nvPr userDrawn="1"/>
          </p:nvCxnSpPr>
          <p:spPr>
            <a:xfrm>
              <a:off x="6428685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Connettore 1 48"/>
            <p:cNvCxnSpPr/>
            <p:nvPr userDrawn="1"/>
          </p:nvCxnSpPr>
          <p:spPr>
            <a:xfrm>
              <a:off x="6577552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Connettore 1 49"/>
            <p:cNvCxnSpPr/>
            <p:nvPr userDrawn="1"/>
          </p:nvCxnSpPr>
          <p:spPr>
            <a:xfrm>
              <a:off x="6726419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Connettore 1 50"/>
            <p:cNvCxnSpPr/>
            <p:nvPr userDrawn="1"/>
          </p:nvCxnSpPr>
          <p:spPr>
            <a:xfrm>
              <a:off x="6875286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Connettore 1 51"/>
            <p:cNvCxnSpPr/>
            <p:nvPr userDrawn="1"/>
          </p:nvCxnSpPr>
          <p:spPr>
            <a:xfrm>
              <a:off x="7024153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Connettore 1 52"/>
            <p:cNvCxnSpPr/>
            <p:nvPr userDrawn="1"/>
          </p:nvCxnSpPr>
          <p:spPr>
            <a:xfrm>
              <a:off x="7173020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Connettore 1 53"/>
            <p:cNvCxnSpPr/>
            <p:nvPr userDrawn="1"/>
          </p:nvCxnSpPr>
          <p:spPr>
            <a:xfrm>
              <a:off x="7321887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Connettore 1 54"/>
            <p:cNvCxnSpPr/>
            <p:nvPr userDrawn="1"/>
          </p:nvCxnSpPr>
          <p:spPr>
            <a:xfrm>
              <a:off x="7470754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Connettore 1 55"/>
            <p:cNvCxnSpPr/>
            <p:nvPr userDrawn="1"/>
          </p:nvCxnSpPr>
          <p:spPr>
            <a:xfrm>
              <a:off x="7619621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Connettore 1 56"/>
            <p:cNvCxnSpPr/>
            <p:nvPr userDrawn="1"/>
          </p:nvCxnSpPr>
          <p:spPr>
            <a:xfrm>
              <a:off x="7768488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Connettore 1 57"/>
            <p:cNvCxnSpPr/>
            <p:nvPr userDrawn="1"/>
          </p:nvCxnSpPr>
          <p:spPr>
            <a:xfrm>
              <a:off x="7917355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Connettore 1 58"/>
            <p:cNvCxnSpPr/>
            <p:nvPr userDrawn="1"/>
          </p:nvCxnSpPr>
          <p:spPr>
            <a:xfrm>
              <a:off x="8066222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Connettore 1 59"/>
            <p:cNvCxnSpPr/>
            <p:nvPr userDrawn="1"/>
          </p:nvCxnSpPr>
          <p:spPr>
            <a:xfrm>
              <a:off x="8215089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Connettore 1 60"/>
            <p:cNvCxnSpPr/>
            <p:nvPr userDrawn="1"/>
          </p:nvCxnSpPr>
          <p:spPr>
            <a:xfrm>
              <a:off x="8363956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Connettore 1 61"/>
            <p:cNvCxnSpPr/>
            <p:nvPr userDrawn="1"/>
          </p:nvCxnSpPr>
          <p:spPr>
            <a:xfrm>
              <a:off x="8512823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Connettore 1 62"/>
            <p:cNvCxnSpPr/>
            <p:nvPr userDrawn="1"/>
          </p:nvCxnSpPr>
          <p:spPr>
            <a:xfrm>
              <a:off x="8661690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Connettore 1 63"/>
            <p:cNvCxnSpPr/>
            <p:nvPr userDrawn="1"/>
          </p:nvCxnSpPr>
          <p:spPr>
            <a:xfrm>
              <a:off x="8810557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Connettore 1 64"/>
            <p:cNvCxnSpPr/>
            <p:nvPr userDrawn="1"/>
          </p:nvCxnSpPr>
          <p:spPr>
            <a:xfrm>
              <a:off x="8959424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Connettore 1 65"/>
            <p:cNvCxnSpPr/>
            <p:nvPr userDrawn="1"/>
          </p:nvCxnSpPr>
          <p:spPr>
            <a:xfrm>
              <a:off x="9108291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Connettore 1 66"/>
            <p:cNvCxnSpPr/>
            <p:nvPr userDrawn="1"/>
          </p:nvCxnSpPr>
          <p:spPr>
            <a:xfrm>
              <a:off x="9257158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Connettore 1 67"/>
            <p:cNvCxnSpPr/>
            <p:nvPr userDrawn="1"/>
          </p:nvCxnSpPr>
          <p:spPr>
            <a:xfrm>
              <a:off x="9406025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Connettore 1 68"/>
            <p:cNvCxnSpPr/>
            <p:nvPr userDrawn="1"/>
          </p:nvCxnSpPr>
          <p:spPr>
            <a:xfrm>
              <a:off x="9554892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Connettore 1 69"/>
            <p:cNvCxnSpPr/>
            <p:nvPr userDrawn="1"/>
          </p:nvCxnSpPr>
          <p:spPr>
            <a:xfrm>
              <a:off x="9703759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Connettore 1 70"/>
            <p:cNvCxnSpPr/>
            <p:nvPr userDrawn="1"/>
          </p:nvCxnSpPr>
          <p:spPr>
            <a:xfrm>
              <a:off x="9852626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Connettore 1 71"/>
            <p:cNvCxnSpPr/>
            <p:nvPr userDrawn="1"/>
          </p:nvCxnSpPr>
          <p:spPr>
            <a:xfrm>
              <a:off x="10001493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Connettore 1 72"/>
            <p:cNvCxnSpPr/>
            <p:nvPr userDrawn="1"/>
          </p:nvCxnSpPr>
          <p:spPr>
            <a:xfrm>
              <a:off x="10150360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Connettore 1 73"/>
            <p:cNvCxnSpPr/>
            <p:nvPr userDrawn="1"/>
          </p:nvCxnSpPr>
          <p:spPr>
            <a:xfrm>
              <a:off x="10299227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Connettore 1 74"/>
            <p:cNvCxnSpPr/>
            <p:nvPr userDrawn="1"/>
          </p:nvCxnSpPr>
          <p:spPr>
            <a:xfrm>
              <a:off x="10448094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Connettore 1 75"/>
            <p:cNvCxnSpPr/>
            <p:nvPr userDrawn="1"/>
          </p:nvCxnSpPr>
          <p:spPr>
            <a:xfrm>
              <a:off x="10596961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Connettore 1 76"/>
            <p:cNvCxnSpPr/>
            <p:nvPr userDrawn="1"/>
          </p:nvCxnSpPr>
          <p:spPr>
            <a:xfrm>
              <a:off x="10745828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Connettore 1 77"/>
            <p:cNvCxnSpPr/>
            <p:nvPr userDrawn="1"/>
          </p:nvCxnSpPr>
          <p:spPr>
            <a:xfrm>
              <a:off x="10894695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Connettore 1 78"/>
            <p:cNvCxnSpPr/>
            <p:nvPr userDrawn="1"/>
          </p:nvCxnSpPr>
          <p:spPr>
            <a:xfrm>
              <a:off x="11043562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Connettore 1 79"/>
            <p:cNvCxnSpPr/>
            <p:nvPr userDrawn="1"/>
          </p:nvCxnSpPr>
          <p:spPr>
            <a:xfrm>
              <a:off x="11192429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Connettore 1 80"/>
            <p:cNvCxnSpPr/>
            <p:nvPr userDrawn="1"/>
          </p:nvCxnSpPr>
          <p:spPr>
            <a:xfrm>
              <a:off x="11341296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Connettore 1 81"/>
            <p:cNvCxnSpPr/>
            <p:nvPr userDrawn="1"/>
          </p:nvCxnSpPr>
          <p:spPr>
            <a:xfrm>
              <a:off x="11490163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Connettore 1 82"/>
            <p:cNvCxnSpPr/>
            <p:nvPr userDrawn="1"/>
          </p:nvCxnSpPr>
          <p:spPr>
            <a:xfrm>
              <a:off x="11639030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Connettore 1 83"/>
            <p:cNvCxnSpPr/>
            <p:nvPr userDrawn="1"/>
          </p:nvCxnSpPr>
          <p:spPr>
            <a:xfrm>
              <a:off x="11787897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Connettore 1 84"/>
            <p:cNvCxnSpPr/>
            <p:nvPr userDrawn="1"/>
          </p:nvCxnSpPr>
          <p:spPr>
            <a:xfrm>
              <a:off x="11936764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Connettore 1 85"/>
            <p:cNvCxnSpPr/>
            <p:nvPr userDrawn="1"/>
          </p:nvCxnSpPr>
          <p:spPr>
            <a:xfrm>
              <a:off x="12085631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Connettore 1 86"/>
            <p:cNvCxnSpPr/>
            <p:nvPr userDrawn="1"/>
          </p:nvCxnSpPr>
          <p:spPr>
            <a:xfrm>
              <a:off x="12234498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Connettore 1 87"/>
            <p:cNvCxnSpPr/>
            <p:nvPr userDrawn="1"/>
          </p:nvCxnSpPr>
          <p:spPr>
            <a:xfrm>
              <a:off x="12383365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Connettore 1 88"/>
            <p:cNvCxnSpPr/>
            <p:nvPr userDrawn="1"/>
          </p:nvCxnSpPr>
          <p:spPr>
            <a:xfrm>
              <a:off x="12532232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Connettore 1 89"/>
            <p:cNvCxnSpPr/>
            <p:nvPr userDrawn="1"/>
          </p:nvCxnSpPr>
          <p:spPr>
            <a:xfrm>
              <a:off x="12681099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Connettore 1 90"/>
            <p:cNvCxnSpPr/>
            <p:nvPr userDrawn="1"/>
          </p:nvCxnSpPr>
          <p:spPr>
            <a:xfrm>
              <a:off x="12829966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Connettore 1 91"/>
            <p:cNvCxnSpPr/>
            <p:nvPr userDrawn="1"/>
          </p:nvCxnSpPr>
          <p:spPr>
            <a:xfrm>
              <a:off x="12978833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Connettore 1 92"/>
            <p:cNvCxnSpPr/>
            <p:nvPr userDrawn="1"/>
          </p:nvCxnSpPr>
          <p:spPr>
            <a:xfrm>
              <a:off x="13127700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Connettore 1 93"/>
            <p:cNvCxnSpPr/>
            <p:nvPr userDrawn="1"/>
          </p:nvCxnSpPr>
          <p:spPr>
            <a:xfrm>
              <a:off x="13276567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Connettore 1 94"/>
            <p:cNvCxnSpPr/>
            <p:nvPr userDrawn="1"/>
          </p:nvCxnSpPr>
          <p:spPr>
            <a:xfrm>
              <a:off x="13425434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Connettore 1 95"/>
            <p:cNvCxnSpPr/>
            <p:nvPr userDrawn="1"/>
          </p:nvCxnSpPr>
          <p:spPr>
            <a:xfrm>
              <a:off x="13574301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Connettore 1 96"/>
            <p:cNvCxnSpPr/>
            <p:nvPr userDrawn="1"/>
          </p:nvCxnSpPr>
          <p:spPr>
            <a:xfrm>
              <a:off x="13723168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Connettore 1 97"/>
            <p:cNvCxnSpPr/>
            <p:nvPr userDrawn="1"/>
          </p:nvCxnSpPr>
          <p:spPr>
            <a:xfrm>
              <a:off x="13872035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Connettore 1 98"/>
            <p:cNvCxnSpPr/>
            <p:nvPr userDrawn="1"/>
          </p:nvCxnSpPr>
          <p:spPr>
            <a:xfrm>
              <a:off x="14020902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Connettore 1 99"/>
            <p:cNvCxnSpPr/>
            <p:nvPr userDrawn="1"/>
          </p:nvCxnSpPr>
          <p:spPr>
            <a:xfrm>
              <a:off x="14169769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Connettore 1 100"/>
            <p:cNvCxnSpPr/>
            <p:nvPr userDrawn="1"/>
          </p:nvCxnSpPr>
          <p:spPr>
            <a:xfrm>
              <a:off x="14318636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Connettore 1 101"/>
            <p:cNvCxnSpPr/>
            <p:nvPr userDrawn="1"/>
          </p:nvCxnSpPr>
          <p:spPr>
            <a:xfrm>
              <a:off x="14467503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Connettore 1 102"/>
            <p:cNvCxnSpPr/>
            <p:nvPr userDrawn="1"/>
          </p:nvCxnSpPr>
          <p:spPr>
            <a:xfrm>
              <a:off x="14616370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Connettore 1 103"/>
            <p:cNvCxnSpPr/>
            <p:nvPr userDrawn="1"/>
          </p:nvCxnSpPr>
          <p:spPr>
            <a:xfrm>
              <a:off x="14765237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Connettore 1 104"/>
            <p:cNvCxnSpPr/>
            <p:nvPr userDrawn="1"/>
          </p:nvCxnSpPr>
          <p:spPr>
            <a:xfrm>
              <a:off x="14914104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Connettore 1 105"/>
            <p:cNvCxnSpPr/>
            <p:nvPr userDrawn="1"/>
          </p:nvCxnSpPr>
          <p:spPr>
            <a:xfrm>
              <a:off x="15062971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Connettore 1 106"/>
            <p:cNvCxnSpPr/>
            <p:nvPr userDrawn="1"/>
          </p:nvCxnSpPr>
          <p:spPr>
            <a:xfrm>
              <a:off x="15211838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Connettore 1 107"/>
            <p:cNvCxnSpPr/>
            <p:nvPr userDrawn="1"/>
          </p:nvCxnSpPr>
          <p:spPr>
            <a:xfrm>
              <a:off x="15360705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Connettore 1 108"/>
            <p:cNvCxnSpPr/>
            <p:nvPr userDrawn="1"/>
          </p:nvCxnSpPr>
          <p:spPr>
            <a:xfrm>
              <a:off x="15509572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Connettore 1 109"/>
            <p:cNvCxnSpPr/>
            <p:nvPr userDrawn="1"/>
          </p:nvCxnSpPr>
          <p:spPr>
            <a:xfrm>
              <a:off x="15658439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Connettore 1 110"/>
            <p:cNvCxnSpPr/>
            <p:nvPr userDrawn="1"/>
          </p:nvCxnSpPr>
          <p:spPr>
            <a:xfrm>
              <a:off x="15807306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Connettore 1 111"/>
            <p:cNvCxnSpPr/>
            <p:nvPr userDrawn="1"/>
          </p:nvCxnSpPr>
          <p:spPr>
            <a:xfrm>
              <a:off x="15956173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Connettore 1 112"/>
            <p:cNvCxnSpPr/>
            <p:nvPr userDrawn="1"/>
          </p:nvCxnSpPr>
          <p:spPr>
            <a:xfrm>
              <a:off x="16105040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Connettore 1 113"/>
            <p:cNvCxnSpPr/>
            <p:nvPr userDrawn="1"/>
          </p:nvCxnSpPr>
          <p:spPr>
            <a:xfrm>
              <a:off x="16253907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Connettore 1 114"/>
            <p:cNvCxnSpPr/>
            <p:nvPr userDrawn="1"/>
          </p:nvCxnSpPr>
          <p:spPr>
            <a:xfrm>
              <a:off x="16402774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Connettore 1 115"/>
            <p:cNvCxnSpPr/>
            <p:nvPr userDrawn="1"/>
          </p:nvCxnSpPr>
          <p:spPr>
            <a:xfrm>
              <a:off x="16551641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Connettore 1 116"/>
            <p:cNvCxnSpPr/>
            <p:nvPr userDrawn="1"/>
          </p:nvCxnSpPr>
          <p:spPr>
            <a:xfrm>
              <a:off x="16700508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Connettore 1 117"/>
            <p:cNvCxnSpPr/>
            <p:nvPr userDrawn="1"/>
          </p:nvCxnSpPr>
          <p:spPr>
            <a:xfrm>
              <a:off x="16849375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Connettore 1 118"/>
            <p:cNvCxnSpPr/>
            <p:nvPr userDrawn="1"/>
          </p:nvCxnSpPr>
          <p:spPr>
            <a:xfrm>
              <a:off x="16998242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Connettore 1 119"/>
            <p:cNvCxnSpPr/>
            <p:nvPr userDrawn="1"/>
          </p:nvCxnSpPr>
          <p:spPr>
            <a:xfrm>
              <a:off x="17147109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Connettore 1 120"/>
            <p:cNvCxnSpPr/>
            <p:nvPr userDrawn="1"/>
          </p:nvCxnSpPr>
          <p:spPr>
            <a:xfrm>
              <a:off x="17295976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Connettore 1 121"/>
            <p:cNvCxnSpPr/>
            <p:nvPr userDrawn="1"/>
          </p:nvCxnSpPr>
          <p:spPr>
            <a:xfrm>
              <a:off x="17444843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Connettore 1 122"/>
            <p:cNvCxnSpPr/>
            <p:nvPr userDrawn="1"/>
          </p:nvCxnSpPr>
          <p:spPr>
            <a:xfrm>
              <a:off x="17593710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Connettore 1 123"/>
            <p:cNvCxnSpPr/>
            <p:nvPr userDrawn="1"/>
          </p:nvCxnSpPr>
          <p:spPr>
            <a:xfrm>
              <a:off x="17742577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Connettore 1 124"/>
            <p:cNvCxnSpPr/>
            <p:nvPr userDrawn="1"/>
          </p:nvCxnSpPr>
          <p:spPr>
            <a:xfrm>
              <a:off x="17891444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Connettore 1 125"/>
            <p:cNvCxnSpPr/>
            <p:nvPr userDrawn="1"/>
          </p:nvCxnSpPr>
          <p:spPr>
            <a:xfrm>
              <a:off x="18040311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Connettore 1 126"/>
            <p:cNvCxnSpPr/>
            <p:nvPr userDrawn="1"/>
          </p:nvCxnSpPr>
          <p:spPr>
            <a:xfrm>
              <a:off x="18189178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Connettore 1 127"/>
            <p:cNvCxnSpPr/>
            <p:nvPr userDrawn="1"/>
          </p:nvCxnSpPr>
          <p:spPr>
            <a:xfrm>
              <a:off x="18338045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Connettore 1 128"/>
            <p:cNvCxnSpPr/>
            <p:nvPr userDrawn="1"/>
          </p:nvCxnSpPr>
          <p:spPr>
            <a:xfrm>
              <a:off x="18486912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Connettore 1 129"/>
            <p:cNvCxnSpPr/>
            <p:nvPr userDrawn="1"/>
          </p:nvCxnSpPr>
          <p:spPr>
            <a:xfrm>
              <a:off x="18635779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Connettore 1 130"/>
            <p:cNvCxnSpPr/>
            <p:nvPr userDrawn="1"/>
          </p:nvCxnSpPr>
          <p:spPr>
            <a:xfrm>
              <a:off x="18784646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Connettore 1 131"/>
            <p:cNvCxnSpPr/>
            <p:nvPr userDrawn="1"/>
          </p:nvCxnSpPr>
          <p:spPr>
            <a:xfrm>
              <a:off x="18933462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5" name="Segnaposto contenuto 2"/>
          <p:cNvSpPr>
            <a:spLocks noGrp="1"/>
          </p:cNvSpPr>
          <p:nvPr>
            <p:ph idx="1"/>
          </p:nvPr>
        </p:nvSpPr>
        <p:spPr>
          <a:xfrm>
            <a:off x="457200" y="1524000"/>
            <a:ext cx="8323726" cy="4525963"/>
          </a:xfr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/>
            </a:lvl1pPr>
          </a:lstStyle>
          <a:p>
            <a:pPr lvl="0"/>
            <a:r>
              <a:rPr lang="it-IT" dirty="0"/>
              <a:t>Fare clic per modificare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</a:p>
        </p:txBody>
      </p:sp>
      <p:pic>
        <p:nvPicPr>
          <p:cNvPr id="134" name="Picture 3" descr="Y:\IMMAGINE _COORDINATA_2014\PPT\loghi_PNG\03_Polimi_bandiera-1riga_BN_negativo_outline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998" y="6204925"/>
            <a:ext cx="3038475" cy="5740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3" name="Segnaposto numero diapositiva 8"/>
          <p:cNvSpPr txBox="1">
            <a:spLocks/>
          </p:cNvSpPr>
          <p:nvPr userDrawn="1"/>
        </p:nvSpPr>
        <p:spPr>
          <a:xfrm>
            <a:off x="6705600" y="6349359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it-IT"/>
            </a:defPPr>
            <a:lvl1pPr marL="0" algn="r" defTabSz="457200" rtl="0" eaLnBrk="1" latinLnBrk="0" hangingPunct="1"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834947A-1B05-2B43-AD85-E646CE852B9E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123195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tangolo 9"/>
          <p:cNvSpPr/>
          <p:nvPr userDrawn="1"/>
        </p:nvSpPr>
        <p:spPr>
          <a:xfrm>
            <a:off x="0" y="1"/>
            <a:ext cx="9144000" cy="1269904"/>
          </a:xfrm>
          <a:prstGeom prst="rect">
            <a:avLst/>
          </a:prstGeom>
          <a:solidFill>
            <a:srgbClr val="728F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96E2279-029F-964F-A5B1-8676BDA67CCA}" type="datetimeFigureOut">
              <a:rPr lang="it-IT" smtClean="0"/>
              <a:t>09/09/2026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834947A-1B05-2B43-AD85-E646CE852B9E}" type="slidenum">
              <a:rPr lang="it-IT" smtClean="0"/>
              <a:t>‹N›</a:t>
            </a:fld>
            <a:endParaRPr lang="it-IT"/>
          </a:p>
        </p:txBody>
      </p:sp>
      <p:sp>
        <p:nvSpPr>
          <p:cNvPr id="11" name="Rettangolo 10"/>
          <p:cNvSpPr/>
          <p:nvPr userDrawn="1"/>
        </p:nvSpPr>
        <p:spPr>
          <a:xfrm>
            <a:off x="0" y="6134551"/>
            <a:ext cx="9144000" cy="731837"/>
          </a:xfrm>
          <a:prstGeom prst="rect">
            <a:avLst/>
          </a:prstGeom>
          <a:solidFill>
            <a:srgbClr val="728F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grpSp>
        <p:nvGrpSpPr>
          <p:cNvPr id="12" name="Gruppo 11"/>
          <p:cNvGrpSpPr/>
          <p:nvPr userDrawn="1"/>
        </p:nvGrpSpPr>
        <p:grpSpPr>
          <a:xfrm>
            <a:off x="48007" y="1089904"/>
            <a:ext cx="9036647" cy="180000"/>
            <a:chOff x="1218340" y="275867"/>
            <a:chExt cx="17715122" cy="567843"/>
          </a:xfrm>
        </p:grpSpPr>
        <p:cxnSp>
          <p:nvCxnSpPr>
            <p:cNvPr id="13" name="Connettore 1 12"/>
            <p:cNvCxnSpPr/>
            <p:nvPr userDrawn="1"/>
          </p:nvCxnSpPr>
          <p:spPr>
            <a:xfrm>
              <a:off x="1218340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Connettore 1 13"/>
            <p:cNvCxnSpPr/>
            <p:nvPr userDrawn="1"/>
          </p:nvCxnSpPr>
          <p:spPr>
            <a:xfrm>
              <a:off x="1367207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Connettore 1 14"/>
            <p:cNvCxnSpPr/>
            <p:nvPr userDrawn="1"/>
          </p:nvCxnSpPr>
          <p:spPr>
            <a:xfrm>
              <a:off x="1516074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Connettore 1 15"/>
            <p:cNvCxnSpPr/>
            <p:nvPr userDrawn="1"/>
          </p:nvCxnSpPr>
          <p:spPr>
            <a:xfrm>
              <a:off x="1664941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Connettore 1 16"/>
            <p:cNvCxnSpPr/>
            <p:nvPr userDrawn="1"/>
          </p:nvCxnSpPr>
          <p:spPr>
            <a:xfrm>
              <a:off x="1813808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Connettore 1 17"/>
            <p:cNvCxnSpPr/>
            <p:nvPr userDrawn="1"/>
          </p:nvCxnSpPr>
          <p:spPr>
            <a:xfrm>
              <a:off x="1962675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Connettore 1 18"/>
            <p:cNvCxnSpPr/>
            <p:nvPr userDrawn="1"/>
          </p:nvCxnSpPr>
          <p:spPr>
            <a:xfrm>
              <a:off x="2111542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Connettore 1 19"/>
            <p:cNvCxnSpPr/>
            <p:nvPr userDrawn="1"/>
          </p:nvCxnSpPr>
          <p:spPr>
            <a:xfrm>
              <a:off x="2260409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Connettore 1 20"/>
            <p:cNvCxnSpPr/>
            <p:nvPr userDrawn="1"/>
          </p:nvCxnSpPr>
          <p:spPr>
            <a:xfrm>
              <a:off x="2409276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Connettore 1 21"/>
            <p:cNvCxnSpPr/>
            <p:nvPr userDrawn="1"/>
          </p:nvCxnSpPr>
          <p:spPr>
            <a:xfrm>
              <a:off x="2558143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Connettore 1 22"/>
            <p:cNvCxnSpPr/>
            <p:nvPr userDrawn="1"/>
          </p:nvCxnSpPr>
          <p:spPr>
            <a:xfrm>
              <a:off x="2707010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Connettore 1 23"/>
            <p:cNvCxnSpPr/>
            <p:nvPr userDrawn="1"/>
          </p:nvCxnSpPr>
          <p:spPr>
            <a:xfrm>
              <a:off x="2855877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Connettore 1 24"/>
            <p:cNvCxnSpPr/>
            <p:nvPr userDrawn="1"/>
          </p:nvCxnSpPr>
          <p:spPr>
            <a:xfrm>
              <a:off x="3004744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Connettore 1 25"/>
            <p:cNvCxnSpPr/>
            <p:nvPr userDrawn="1"/>
          </p:nvCxnSpPr>
          <p:spPr>
            <a:xfrm>
              <a:off x="3153611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Connettore 1 26"/>
            <p:cNvCxnSpPr/>
            <p:nvPr userDrawn="1"/>
          </p:nvCxnSpPr>
          <p:spPr>
            <a:xfrm>
              <a:off x="3302478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Connettore 1 27"/>
            <p:cNvCxnSpPr/>
            <p:nvPr userDrawn="1"/>
          </p:nvCxnSpPr>
          <p:spPr>
            <a:xfrm>
              <a:off x="3451345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Connettore 1 28"/>
            <p:cNvCxnSpPr/>
            <p:nvPr userDrawn="1"/>
          </p:nvCxnSpPr>
          <p:spPr>
            <a:xfrm>
              <a:off x="3600212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Connettore 1 29"/>
            <p:cNvCxnSpPr/>
            <p:nvPr userDrawn="1"/>
          </p:nvCxnSpPr>
          <p:spPr>
            <a:xfrm>
              <a:off x="3749079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Connettore 1 30"/>
            <p:cNvCxnSpPr/>
            <p:nvPr userDrawn="1"/>
          </p:nvCxnSpPr>
          <p:spPr>
            <a:xfrm>
              <a:off x="3897946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Connettore 1 31"/>
            <p:cNvCxnSpPr/>
            <p:nvPr userDrawn="1"/>
          </p:nvCxnSpPr>
          <p:spPr>
            <a:xfrm>
              <a:off x="4046813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Connettore 1 32"/>
            <p:cNvCxnSpPr/>
            <p:nvPr userDrawn="1"/>
          </p:nvCxnSpPr>
          <p:spPr>
            <a:xfrm>
              <a:off x="4195680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Connettore 1 33"/>
            <p:cNvCxnSpPr/>
            <p:nvPr userDrawn="1"/>
          </p:nvCxnSpPr>
          <p:spPr>
            <a:xfrm>
              <a:off x="4344547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Connettore 1 34"/>
            <p:cNvCxnSpPr/>
            <p:nvPr userDrawn="1"/>
          </p:nvCxnSpPr>
          <p:spPr>
            <a:xfrm>
              <a:off x="4493414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Connettore 1 35"/>
            <p:cNvCxnSpPr/>
            <p:nvPr userDrawn="1"/>
          </p:nvCxnSpPr>
          <p:spPr>
            <a:xfrm>
              <a:off x="4642281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Connettore 1 36"/>
            <p:cNvCxnSpPr/>
            <p:nvPr userDrawn="1"/>
          </p:nvCxnSpPr>
          <p:spPr>
            <a:xfrm>
              <a:off x="4791148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Connettore 1 37"/>
            <p:cNvCxnSpPr/>
            <p:nvPr userDrawn="1"/>
          </p:nvCxnSpPr>
          <p:spPr>
            <a:xfrm>
              <a:off x="4940015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Connettore 1 38"/>
            <p:cNvCxnSpPr/>
            <p:nvPr userDrawn="1"/>
          </p:nvCxnSpPr>
          <p:spPr>
            <a:xfrm>
              <a:off x="5088882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Connettore 1 39"/>
            <p:cNvCxnSpPr/>
            <p:nvPr userDrawn="1"/>
          </p:nvCxnSpPr>
          <p:spPr>
            <a:xfrm>
              <a:off x="5237749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Connettore 1 40"/>
            <p:cNvCxnSpPr/>
            <p:nvPr userDrawn="1"/>
          </p:nvCxnSpPr>
          <p:spPr>
            <a:xfrm>
              <a:off x="5386616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Connettore 1 41"/>
            <p:cNvCxnSpPr/>
            <p:nvPr userDrawn="1"/>
          </p:nvCxnSpPr>
          <p:spPr>
            <a:xfrm>
              <a:off x="5535483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Connettore 1 42"/>
            <p:cNvCxnSpPr/>
            <p:nvPr userDrawn="1"/>
          </p:nvCxnSpPr>
          <p:spPr>
            <a:xfrm>
              <a:off x="5684350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Connettore 1 43"/>
            <p:cNvCxnSpPr/>
            <p:nvPr userDrawn="1"/>
          </p:nvCxnSpPr>
          <p:spPr>
            <a:xfrm>
              <a:off x="5833217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Connettore 1 44"/>
            <p:cNvCxnSpPr/>
            <p:nvPr userDrawn="1"/>
          </p:nvCxnSpPr>
          <p:spPr>
            <a:xfrm>
              <a:off x="5982084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Connettore 1 45"/>
            <p:cNvCxnSpPr/>
            <p:nvPr userDrawn="1"/>
          </p:nvCxnSpPr>
          <p:spPr>
            <a:xfrm>
              <a:off x="6130951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Connettore 1 46"/>
            <p:cNvCxnSpPr/>
            <p:nvPr userDrawn="1"/>
          </p:nvCxnSpPr>
          <p:spPr>
            <a:xfrm>
              <a:off x="6279818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Connettore 1 47"/>
            <p:cNvCxnSpPr/>
            <p:nvPr userDrawn="1"/>
          </p:nvCxnSpPr>
          <p:spPr>
            <a:xfrm>
              <a:off x="6428685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Connettore 1 48"/>
            <p:cNvCxnSpPr/>
            <p:nvPr userDrawn="1"/>
          </p:nvCxnSpPr>
          <p:spPr>
            <a:xfrm>
              <a:off x="6577552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Connettore 1 49"/>
            <p:cNvCxnSpPr/>
            <p:nvPr userDrawn="1"/>
          </p:nvCxnSpPr>
          <p:spPr>
            <a:xfrm>
              <a:off x="6726419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Connettore 1 50"/>
            <p:cNvCxnSpPr/>
            <p:nvPr userDrawn="1"/>
          </p:nvCxnSpPr>
          <p:spPr>
            <a:xfrm>
              <a:off x="6875286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Connettore 1 51"/>
            <p:cNvCxnSpPr/>
            <p:nvPr userDrawn="1"/>
          </p:nvCxnSpPr>
          <p:spPr>
            <a:xfrm>
              <a:off x="7024153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Connettore 1 52"/>
            <p:cNvCxnSpPr/>
            <p:nvPr userDrawn="1"/>
          </p:nvCxnSpPr>
          <p:spPr>
            <a:xfrm>
              <a:off x="7173020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Connettore 1 53"/>
            <p:cNvCxnSpPr/>
            <p:nvPr userDrawn="1"/>
          </p:nvCxnSpPr>
          <p:spPr>
            <a:xfrm>
              <a:off x="7321887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Connettore 1 54"/>
            <p:cNvCxnSpPr/>
            <p:nvPr userDrawn="1"/>
          </p:nvCxnSpPr>
          <p:spPr>
            <a:xfrm>
              <a:off x="7470754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Connettore 1 55"/>
            <p:cNvCxnSpPr/>
            <p:nvPr userDrawn="1"/>
          </p:nvCxnSpPr>
          <p:spPr>
            <a:xfrm>
              <a:off x="7619621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Connettore 1 56"/>
            <p:cNvCxnSpPr/>
            <p:nvPr userDrawn="1"/>
          </p:nvCxnSpPr>
          <p:spPr>
            <a:xfrm>
              <a:off x="7768488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Connettore 1 57"/>
            <p:cNvCxnSpPr/>
            <p:nvPr userDrawn="1"/>
          </p:nvCxnSpPr>
          <p:spPr>
            <a:xfrm>
              <a:off x="7917355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Connettore 1 58"/>
            <p:cNvCxnSpPr/>
            <p:nvPr userDrawn="1"/>
          </p:nvCxnSpPr>
          <p:spPr>
            <a:xfrm>
              <a:off x="8066222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Connettore 1 59"/>
            <p:cNvCxnSpPr/>
            <p:nvPr userDrawn="1"/>
          </p:nvCxnSpPr>
          <p:spPr>
            <a:xfrm>
              <a:off x="8215089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Connettore 1 60"/>
            <p:cNvCxnSpPr/>
            <p:nvPr userDrawn="1"/>
          </p:nvCxnSpPr>
          <p:spPr>
            <a:xfrm>
              <a:off x="8363956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Connettore 1 61"/>
            <p:cNvCxnSpPr/>
            <p:nvPr userDrawn="1"/>
          </p:nvCxnSpPr>
          <p:spPr>
            <a:xfrm>
              <a:off x="8512823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Connettore 1 62"/>
            <p:cNvCxnSpPr/>
            <p:nvPr userDrawn="1"/>
          </p:nvCxnSpPr>
          <p:spPr>
            <a:xfrm>
              <a:off x="8661690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Connettore 1 63"/>
            <p:cNvCxnSpPr/>
            <p:nvPr userDrawn="1"/>
          </p:nvCxnSpPr>
          <p:spPr>
            <a:xfrm>
              <a:off x="8810557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Connettore 1 64"/>
            <p:cNvCxnSpPr/>
            <p:nvPr userDrawn="1"/>
          </p:nvCxnSpPr>
          <p:spPr>
            <a:xfrm>
              <a:off x="8959424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Connettore 1 65"/>
            <p:cNvCxnSpPr/>
            <p:nvPr userDrawn="1"/>
          </p:nvCxnSpPr>
          <p:spPr>
            <a:xfrm>
              <a:off x="9108291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Connettore 1 66"/>
            <p:cNvCxnSpPr/>
            <p:nvPr userDrawn="1"/>
          </p:nvCxnSpPr>
          <p:spPr>
            <a:xfrm>
              <a:off x="9257158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Connettore 1 67"/>
            <p:cNvCxnSpPr/>
            <p:nvPr userDrawn="1"/>
          </p:nvCxnSpPr>
          <p:spPr>
            <a:xfrm>
              <a:off x="9406025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Connettore 1 68"/>
            <p:cNvCxnSpPr/>
            <p:nvPr userDrawn="1"/>
          </p:nvCxnSpPr>
          <p:spPr>
            <a:xfrm>
              <a:off x="9554892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Connettore 1 69"/>
            <p:cNvCxnSpPr/>
            <p:nvPr userDrawn="1"/>
          </p:nvCxnSpPr>
          <p:spPr>
            <a:xfrm>
              <a:off x="9703759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Connettore 1 70"/>
            <p:cNvCxnSpPr/>
            <p:nvPr userDrawn="1"/>
          </p:nvCxnSpPr>
          <p:spPr>
            <a:xfrm>
              <a:off x="9852626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Connettore 1 71"/>
            <p:cNvCxnSpPr/>
            <p:nvPr userDrawn="1"/>
          </p:nvCxnSpPr>
          <p:spPr>
            <a:xfrm>
              <a:off x="10001493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Connettore 1 72"/>
            <p:cNvCxnSpPr/>
            <p:nvPr userDrawn="1"/>
          </p:nvCxnSpPr>
          <p:spPr>
            <a:xfrm>
              <a:off x="10150360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Connettore 1 73"/>
            <p:cNvCxnSpPr/>
            <p:nvPr userDrawn="1"/>
          </p:nvCxnSpPr>
          <p:spPr>
            <a:xfrm>
              <a:off x="10299227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Connettore 1 74"/>
            <p:cNvCxnSpPr/>
            <p:nvPr userDrawn="1"/>
          </p:nvCxnSpPr>
          <p:spPr>
            <a:xfrm>
              <a:off x="10448094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Connettore 1 75"/>
            <p:cNvCxnSpPr/>
            <p:nvPr userDrawn="1"/>
          </p:nvCxnSpPr>
          <p:spPr>
            <a:xfrm>
              <a:off x="10596961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Connettore 1 76"/>
            <p:cNvCxnSpPr/>
            <p:nvPr userDrawn="1"/>
          </p:nvCxnSpPr>
          <p:spPr>
            <a:xfrm>
              <a:off x="10745828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Connettore 1 77"/>
            <p:cNvCxnSpPr/>
            <p:nvPr userDrawn="1"/>
          </p:nvCxnSpPr>
          <p:spPr>
            <a:xfrm>
              <a:off x="10894695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Connettore 1 78"/>
            <p:cNvCxnSpPr/>
            <p:nvPr userDrawn="1"/>
          </p:nvCxnSpPr>
          <p:spPr>
            <a:xfrm>
              <a:off x="11043562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Connettore 1 79"/>
            <p:cNvCxnSpPr/>
            <p:nvPr userDrawn="1"/>
          </p:nvCxnSpPr>
          <p:spPr>
            <a:xfrm>
              <a:off x="11192429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Connettore 1 80"/>
            <p:cNvCxnSpPr/>
            <p:nvPr userDrawn="1"/>
          </p:nvCxnSpPr>
          <p:spPr>
            <a:xfrm>
              <a:off x="11341296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Connettore 1 81"/>
            <p:cNvCxnSpPr/>
            <p:nvPr userDrawn="1"/>
          </p:nvCxnSpPr>
          <p:spPr>
            <a:xfrm>
              <a:off x="11490163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Connettore 1 82"/>
            <p:cNvCxnSpPr/>
            <p:nvPr userDrawn="1"/>
          </p:nvCxnSpPr>
          <p:spPr>
            <a:xfrm>
              <a:off x="11639030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Connettore 1 83"/>
            <p:cNvCxnSpPr/>
            <p:nvPr userDrawn="1"/>
          </p:nvCxnSpPr>
          <p:spPr>
            <a:xfrm>
              <a:off x="11787897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Connettore 1 84"/>
            <p:cNvCxnSpPr/>
            <p:nvPr userDrawn="1"/>
          </p:nvCxnSpPr>
          <p:spPr>
            <a:xfrm>
              <a:off x="11936764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Connettore 1 85"/>
            <p:cNvCxnSpPr/>
            <p:nvPr userDrawn="1"/>
          </p:nvCxnSpPr>
          <p:spPr>
            <a:xfrm>
              <a:off x="12085631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Connettore 1 86"/>
            <p:cNvCxnSpPr/>
            <p:nvPr userDrawn="1"/>
          </p:nvCxnSpPr>
          <p:spPr>
            <a:xfrm>
              <a:off x="12234498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Connettore 1 87"/>
            <p:cNvCxnSpPr/>
            <p:nvPr userDrawn="1"/>
          </p:nvCxnSpPr>
          <p:spPr>
            <a:xfrm>
              <a:off x="12383365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Connettore 1 88"/>
            <p:cNvCxnSpPr/>
            <p:nvPr userDrawn="1"/>
          </p:nvCxnSpPr>
          <p:spPr>
            <a:xfrm>
              <a:off x="12532232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Connettore 1 89"/>
            <p:cNvCxnSpPr/>
            <p:nvPr userDrawn="1"/>
          </p:nvCxnSpPr>
          <p:spPr>
            <a:xfrm>
              <a:off x="12681099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Connettore 1 90"/>
            <p:cNvCxnSpPr/>
            <p:nvPr userDrawn="1"/>
          </p:nvCxnSpPr>
          <p:spPr>
            <a:xfrm>
              <a:off x="12829966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Connettore 1 91"/>
            <p:cNvCxnSpPr/>
            <p:nvPr userDrawn="1"/>
          </p:nvCxnSpPr>
          <p:spPr>
            <a:xfrm>
              <a:off x="12978833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Connettore 1 92"/>
            <p:cNvCxnSpPr/>
            <p:nvPr userDrawn="1"/>
          </p:nvCxnSpPr>
          <p:spPr>
            <a:xfrm>
              <a:off x="13127700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Connettore 1 93"/>
            <p:cNvCxnSpPr/>
            <p:nvPr userDrawn="1"/>
          </p:nvCxnSpPr>
          <p:spPr>
            <a:xfrm>
              <a:off x="13276567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Connettore 1 94"/>
            <p:cNvCxnSpPr/>
            <p:nvPr userDrawn="1"/>
          </p:nvCxnSpPr>
          <p:spPr>
            <a:xfrm>
              <a:off x="13425434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Connettore 1 95"/>
            <p:cNvCxnSpPr/>
            <p:nvPr userDrawn="1"/>
          </p:nvCxnSpPr>
          <p:spPr>
            <a:xfrm>
              <a:off x="13574301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Connettore 1 96"/>
            <p:cNvCxnSpPr/>
            <p:nvPr userDrawn="1"/>
          </p:nvCxnSpPr>
          <p:spPr>
            <a:xfrm>
              <a:off x="13723168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Connettore 1 97"/>
            <p:cNvCxnSpPr/>
            <p:nvPr userDrawn="1"/>
          </p:nvCxnSpPr>
          <p:spPr>
            <a:xfrm>
              <a:off x="13872035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Connettore 1 98"/>
            <p:cNvCxnSpPr/>
            <p:nvPr userDrawn="1"/>
          </p:nvCxnSpPr>
          <p:spPr>
            <a:xfrm>
              <a:off x="14020902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Connettore 1 99"/>
            <p:cNvCxnSpPr/>
            <p:nvPr userDrawn="1"/>
          </p:nvCxnSpPr>
          <p:spPr>
            <a:xfrm>
              <a:off x="14169769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Connettore 1 100"/>
            <p:cNvCxnSpPr/>
            <p:nvPr userDrawn="1"/>
          </p:nvCxnSpPr>
          <p:spPr>
            <a:xfrm>
              <a:off x="14318636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Connettore 1 101"/>
            <p:cNvCxnSpPr/>
            <p:nvPr userDrawn="1"/>
          </p:nvCxnSpPr>
          <p:spPr>
            <a:xfrm>
              <a:off x="14467503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Connettore 1 102"/>
            <p:cNvCxnSpPr/>
            <p:nvPr userDrawn="1"/>
          </p:nvCxnSpPr>
          <p:spPr>
            <a:xfrm>
              <a:off x="14616370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Connettore 1 103"/>
            <p:cNvCxnSpPr/>
            <p:nvPr userDrawn="1"/>
          </p:nvCxnSpPr>
          <p:spPr>
            <a:xfrm>
              <a:off x="14765237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Connettore 1 104"/>
            <p:cNvCxnSpPr/>
            <p:nvPr userDrawn="1"/>
          </p:nvCxnSpPr>
          <p:spPr>
            <a:xfrm>
              <a:off x="14914104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Connettore 1 105"/>
            <p:cNvCxnSpPr/>
            <p:nvPr userDrawn="1"/>
          </p:nvCxnSpPr>
          <p:spPr>
            <a:xfrm>
              <a:off x="15062971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Connettore 1 106"/>
            <p:cNvCxnSpPr/>
            <p:nvPr userDrawn="1"/>
          </p:nvCxnSpPr>
          <p:spPr>
            <a:xfrm>
              <a:off x="15211838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Connettore 1 107"/>
            <p:cNvCxnSpPr/>
            <p:nvPr userDrawn="1"/>
          </p:nvCxnSpPr>
          <p:spPr>
            <a:xfrm>
              <a:off x="15360705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Connettore 1 108"/>
            <p:cNvCxnSpPr/>
            <p:nvPr userDrawn="1"/>
          </p:nvCxnSpPr>
          <p:spPr>
            <a:xfrm>
              <a:off x="15509572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Connettore 1 109"/>
            <p:cNvCxnSpPr/>
            <p:nvPr userDrawn="1"/>
          </p:nvCxnSpPr>
          <p:spPr>
            <a:xfrm>
              <a:off x="15658439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Connettore 1 110"/>
            <p:cNvCxnSpPr/>
            <p:nvPr userDrawn="1"/>
          </p:nvCxnSpPr>
          <p:spPr>
            <a:xfrm>
              <a:off x="15807306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Connettore 1 111"/>
            <p:cNvCxnSpPr/>
            <p:nvPr userDrawn="1"/>
          </p:nvCxnSpPr>
          <p:spPr>
            <a:xfrm>
              <a:off x="15956173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Connettore 1 112"/>
            <p:cNvCxnSpPr/>
            <p:nvPr userDrawn="1"/>
          </p:nvCxnSpPr>
          <p:spPr>
            <a:xfrm>
              <a:off x="16105040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Connettore 1 113"/>
            <p:cNvCxnSpPr/>
            <p:nvPr userDrawn="1"/>
          </p:nvCxnSpPr>
          <p:spPr>
            <a:xfrm>
              <a:off x="16253907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Connettore 1 114"/>
            <p:cNvCxnSpPr/>
            <p:nvPr userDrawn="1"/>
          </p:nvCxnSpPr>
          <p:spPr>
            <a:xfrm>
              <a:off x="16402774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Connettore 1 115"/>
            <p:cNvCxnSpPr/>
            <p:nvPr userDrawn="1"/>
          </p:nvCxnSpPr>
          <p:spPr>
            <a:xfrm>
              <a:off x="16551641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Connettore 1 116"/>
            <p:cNvCxnSpPr/>
            <p:nvPr userDrawn="1"/>
          </p:nvCxnSpPr>
          <p:spPr>
            <a:xfrm>
              <a:off x="16700508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Connettore 1 117"/>
            <p:cNvCxnSpPr/>
            <p:nvPr userDrawn="1"/>
          </p:nvCxnSpPr>
          <p:spPr>
            <a:xfrm>
              <a:off x="16849375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Connettore 1 118"/>
            <p:cNvCxnSpPr/>
            <p:nvPr userDrawn="1"/>
          </p:nvCxnSpPr>
          <p:spPr>
            <a:xfrm>
              <a:off x="16998242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Connettore 1 119"/>
            <p:cNvCxnSpPr/>
            <p:nvPr userDrawn="1"/>
          </p:nvCxnSpPr>
          <p:spPr>
            <a:xfrm>
              <a:off x="17147109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Connettore 1 120"/>
            <p:cNvCxnSpPr/>
            <p:nvPr userDrawn="1"/>
          </p:nvCxnSpPr>
          <p:spPr>
            <a:xfrm>
              <a:off x="17295976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Connettore 1 121"/>
            <p:cNvCxnSpPr/>
            <p:nvPr userDrawn="1"/>
          </p:nvCxnSpPr>
          <p:spPr>
            <a:xfrm>
              <a:off x="17444843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Connettore 1 122"/>
            <p:cNvCxnSpPr/>
            <p:nvPr userDrawn="1"/>
          </p:nvCxnSpPr>
          <p:spPr>
            <a:xfrm>
              <a:off x="17593710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Connettore 1 123"/>
            <p:cNvCxnSpPr/>
            <p:nvPr userDrawn="1"/>
          </p:nvCxnSpPr>
          <p:spPr>
            <a:xfrm>
              <a:off x="17742577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Connettore 1 124"/>
            <p:cNvCxnSpPr/>
            <p:nvPr userDrawn="1"/>
          </p:nvCxnSpPr>
          <p:spPr>
            <a:xfrm>
              <a:off x="17891444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Connettore 1 125"/>
            <p:cNvCxnSpPr/>
            <p:nvPr userDrawn="1"/>
          </p:nvCxnSpPr>
          <p:spPr>
            <a:xfrm>
              <a:off x="18040311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Connettore 1 126"/>
            <p:cNvCxnSpPr/>
            <p:nvPr userDrawn="1"/>
          </p:nvCxnSpPr>
          <p:spPr>
            <a:xfrm>
              <a:off x="18189178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Connettore 1 127"/>
            <p:cNvCxnSpPr/>
            <p:nvPr userDrawn="1"/>
          </p:nvCxnSpPr>
          <p:spPr>
            <a:xfrm>
              <a:off x="18338045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Connettore 1 128"/>
            <p:cNvCxnSpPr/>
            <p:nvPr userDrawn="1"/>
          </p:nvCxnSpPr>
          <p:spPr>
            <a:xfrm>
              <a:off x="18486912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Connettore 1 129"/>
            <p:cNvCxnSpPr/>
            <p:nvPr userDrawn="1"/>
          </p:nvCxnSpPr>
          <p:spPr>
            <a:xfrm>
              <a:off x="18635779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Connettore 1 130"/>
            <p:cNvCxnSpPr/>
            <p:nvPr userDrawn="1"/>
          </p:nvCxnSpPr>
          <p:spPr>
            <a:xfrm>
              <a:off x="18784646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Connettore 1 131"/>
            <p:cNvCxnSpPr/>
            <p:nvPr userDrawn="1"/>
          </p:nvCxnSpPr>
          <p:spPr>
            <a:xfrm>
              <a:off x="18933462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34" name="Picture 3" descr="Y:\IMMAGINE _COORDINATA_2014\PPT\loghi_PNG\03_Polimi_bandiera-1riga_BN_negativo_outline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998" y="6204925"/>
            <a:ext cx="3038475" cy="5740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3" name="Segnaposto testo 2"/>
          <p:cNvSpPr>
            <a:spLocks noGrp="1"/>
          </p:cNvSpPr>
          <p:nvPr>
            <p:ph type="body" sz="half" idx="1"/>
          </p:nvPr>
        </p:nvSpPr>
        <p:spPr>
          <a:xfrm>
            <a:off x="199885" y="1371600"/>
            <a:ext cx="4299392" cy="4648200"/>
          </a:xfrm>
        </p:spPr>
        <p:txBody>
          <a:bodyPr/>
          <a:lstStyle/>
          <a:p>
            <a:pPr lvl="0"/>
            <a:r>
              <a:rPr lang="it-IT" dirty="0"/>
              <a:t>Fare clic per modificare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</a:p>
        </p:txBody>
      </p:sp>
      <p:sp>
        <p:nvSpPr>
          <p:cNvPr id="137" name="Segnaposto immagine 2"/>
          <p:cNvSpPr>
            <a:spLocks noGrp="1"/>
          </p:cNvSpPr>
          <p:nvPr>
            <p:ph type="pic" idx="13"/>
          </p:nvPr>
        </p:nvSpPr>
        <p:spPr>
          <a:xfrm>
            <a:off x="4575215" y="1374774"/>
            <a:ext cx="4292342" cy="46450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 dirty="0"/>
              <a:t>Fare clic sull'icona per inserire un'immagine</a:t>
            </a:r>
          </a:p>
        </p:txBody>
      </p:sp>
      <p:sp>
        <p:nvSpPr>
          <p:cNvPr id="135" name="Segnaposto numero diapositiva 8"/>
          <p:cNvSpPr txBox="1">
            <a:spLocks/>
          </p:cNvSpPr>
          <p:nvPr userDrawn="1"/>
        </p:nvSpPr>
        <p:spPr>
          <a:xfrm>
            <a:off x="6705600" y="634097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it-IT"/>
            </a:defPPr>
            <a:lvl1pPr marL="0" algn="r" defTabSz="457200" rtl="0" eaLnBrk="1" latinLnBrk="0" hangingPunct="1"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834947A-1B05-2B43-AD85-E646CE852B9E}" type="slidenum">
              <a:rPr lang="it-IT" smtClean="0"/>
              <a:pPr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3944826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onfronto 2 fot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tangolo 9"/>
          <p:cNvSpPr/>
          <p:nvPr userDrawn="1"/>
        </p:nvSpPr>
        <p:spPr>
          <a:xfrm>
            <a:off x="0" y="1"/>
            <a:ext cx="9144000" cy="1269904"/>
          </a:xfrm>
          <a:prstGeom prst="rect">
            <a:avLst/>
          </a:prstGeom>
          <a:solidFill>
            <a:srgbClr val="728F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96E2279-029F-964F-A5B1-8676BDA67CCA}" type="datetimeFigureOut">
              <a:rPr lang="it-IT" smtClean="0"/>
              <a:t>09/09/2026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834947A-1B05-2B43-AD85-E646CE852B9E}" type="slidenum">
              <a:rPr lang="it-IT" smtClean="0"/>
              <a:t>‹N›</a:t>
            </a:fld>
            <a:endParaRPr lang="it-IT"/>
          </a:p>
        </p:txBody>
      </p:sp>
      <p:sp>
        <p:nvSpPr>
          <p:cNvPr id="11" name="Rettangolo 10"/>
          <p:cNvSpPr/>
          <p:nvPr userDrawn="1"/>
        </p:nvSpPr>
        <p:spPr>
          <a:xfrm>
            <a:off x="0" y="6140676"/>
            <a:ext cx="9144000" cy="731837"/>
          </a:xfrm>
          <a:prstGeom prst="rect">
            <a:avLst/>
          </a:prstGeom>
          <a:solidFill>
            <a:srgbClr val="728F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grpSp>
        <p:nvGrpSpPr>
          <p:cNvPr id="12" name="Gruppo 11"/>
          <p:cNvGrpSpPr/>
          <p:nvPr userDrawn="1"/>
        </p:nvGrpSpPr>
        <p:grpSpPr>
          <a:xfrm>
            <a:off x="48007" y="1089904"/>
            <a:ext cx="9036647" cy="180000"/>
            <a:chOff x="1218340" y="275867"/>
            <a:chExt cx="17715122" cy="567843"/>
          </a:xfrm>
        </p:grpSpPr>
        <p:cxnSp>
          <p:nvCxnSpPr>
            <p:cNvPr id="13" name="Connettore 1 12"/>
            <p:cNvCxnSpPr/>
            <p:nvPr userDrawn="1"/>
          </p:nvCxnSpPr>
          <p:spPr>
            <a:xfrm>
              <a:off x="1218340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Connettore 1 13"/>
            <p:cNvCxnSpPr/>
            <p:nvPr userDrawn="1"/>
          </p:nvCxnSpPr>
          <p:spPr>
            <a:xfrm>
              <a:off x="1367207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Connettore 1 14"/>
            <p:cNvCxnSpPr/>
            <p:nvPr userDrawn="1"/>
          </p:nvCxnSpPr>
          <p:spPr>
            <a:xfrm>
              <a:off x="1516074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Connettore 1 15"/>
            <p:cNvCxnSpPr/>
            <p:nvPr userDrawn="1"/>
          </p:nvCxnSpPr>
          <p:spPr>
            <a:xfrm>
              <a:off x="1664941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Connettore 1 16"/>
            <p:cNvCxnSpPr/>
            <p:nvPr userDrawn="1"/>
          </p:nvCxnSpPr>
          <p:spPr>
            <a:xfrm>
              <a:off x="1813808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Connettore 1 17"/>
            <p:cNvCxnSpPr/>
            <p:nvPr userDrawn="1"/>
          </p:nvCxnSpPr>
          <p:spPr>
            <a:xfrm>
              <a:off x="1962675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Connettore 1 18"/>
            <p:cNvCxnSpPr/>
            <p:nvPr userDrawn="1"/>
          </p:nvCxnSpPr>
          <p:spPr>
            <a:xfrm>
              <a:off x="2111542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Connettore 1 19"/>
            <p:cNvCxnSpPr/>
            <p:nvPr userDrawn="1"/>
          </p:nvCxnSpPr>
          <p:spPr>
            <a:xfrm>
              <a:off x="2260409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Connettore 1 20"/>
            <p:cNvCxnSpPr/>
            <p:nvPr userDrawn="1"/>
          </p:nvCxnSpPr>
          <p:spPr>
            <a:xfrm>
              <a:off x="2409276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Connettore 1 21"/>
            <p:cNvCxnSpPr/>
            <p:nvPr userDrawn="1"/>
          </p:nvCxnSpPr>
          <p:spPr>
            <a:xfrm>
              <a:off x="2558143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Connettore 1 22"/>
            <p:cNvCxnSpPr/>
            <p:nvPr userDrawn="1"/>
          </p:nvCxnSpPr>
          <p:spPr>
            <a:xfrm>
              <a:off x="2707010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Connettore 1 23"/>
            <p:cNvCxnSpPr/>
            <p:nvPr userDrawn="1"/>
          </p:nvCxnSpPr>
          <p:spPr>
            <a:xfrm>
              <a:off x="2855877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Connettore 1 24"/>
            <p:cNvCxnSpPr/>
            <p:nvPr userDrawn="1"/>
          </p:nvCxnSpPr>
          <p:spPr>
            <a:xfrm>
              <a:off x="3004744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Connettore 1 25"/>
            <p:cNvCxnSpPr/>
            <p:nvPr userDrawn="1"/>
          </p:nvCxnSpPr>
          <p:spPr>
            <a:xfrm>
              <a:off x="3153611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Connettore 1 26"/>
            <p:cNvCxnSpPr/>
            <p:nvPr userDrawn="1"/>
          </p:nvCxnSpPr>
          <p:spPr>
            <a:xfrm>
              <a:off x="3302478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Connettore 1 27"/>
            <p:cNvCxnSpPr/>
            <p:nvPr userDrawn="1"/>
          </p:nvCxnSpPr>
          <p:spPr>
            <a:xfrm>
              <a:off x="3451345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Connettore 1 28"/>
            <p:cNvCxnSpPr/>
            <p:nvPr userDrawn="1"/>
          </p:nvCxnSpPr>
          <p:spPr>
            <a:xfrm>
              <a:off x="3600212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Connettore 1 29"/>
            <p:cNvCxnSpPr/>
            <p:nvPr userDrawn="1"/>
          </p:nvCxnSpPr>
          <p:spPr>
            <a:xfrm>
              <a:off x="3749079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Connettore 1 30"/>
            <p:cNvCxnSpPr/>
            <p:nvPr userDrawn="1"/>
          </p:nvCxnSpPr>
          <p:spPr>
            <a:xfrm>
              <a:off x="3897946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Connettore 1 31"/>
            <p:cNvCxnSpPr/>
            <p:nvPr userDrawn="1"/>
          </p:nvCxnSpPr>
          <p:spPr>
            <a:xfrm>
              <a:off x="4046813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Connettore 1 32"/>
            <p:cNvCxnSpPr/>
            <p:nvPr userDrawn="1"/>
          </p:nvCxnSpPr>
          <p:spPr>
            <a:xfrm>
              <a:off x="4195680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Connettore 1 33"/>
            <p:cNvCxnSpPr/>
            <p:nvPr userDrawn="1"/>
          </p:nvCxnSpPr>
          <p:spPr>
            <a:xfrm>
              <a:off x="4344547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Connettore 1 34"/>
            <p:cNvCxnSpPr/>
            <p:nvPr userDrawn="1"/>
          </p:nvCxnSpPr>
          <p:spPr>
            <a:xfrm>
              <a:off x="4493414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Connettore 1 35"/>
            <p:cNvCxnSpPr/>
            <p:nvPr userDrawn="1"/>
          </p:nvCxnSpPr>
          <p:spPr>
            <a:xfrm>
              <a:off x="4642281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Connettore 1 36"/>
            <p:cNvCxnSpPr/>
            <p:nvPr userDrawn="1"/>
          </p:nvCxnSpPr>
          <p:spPr>
            <a:xfrm>
              <a:off x="4791148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Connettore 1 37"/>
            <p:cNvCxnSpPr/>
            <p:nvPr userDrawn="1"/>
          </p:nvCxnSpPr>
          <p:spPr>
            <a:xfrm>
              <a:off x="4940015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Connettore 1 38"/>
            <p:cNvCxnSpPr/>
            <p:nvPr userDrawn="1"/>
          </p:nvCxnSpPr>
          <p:spPr>
            <a:xfrm>
              <a:off x="5088882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Connettore 1 39"/>
            <p:cNvCxnSpPr/>
            <p:nvPr userDrawn="1"/>
          </p:nvCxnSpPr>
          <p:spPr>
            <a:xfrm>
              <a:off x="5237749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Connettore 1 40"/>
            <p:cNvCxnSpPr/>
            <p:nvPr userDrawn="1"/>
          </p:nvCxnSpPr>
          <p:spPr>
            <a:xfrm>
              <a:off x="5386616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Connettore 1 41"/>
            <p:cNvCxnSpPr/>
            <p:nvPr userDrawn="1"/>
          </p:nvCxnSpPr>
          <p:spPr>
            <a:xfrm>
              <a:off x="5535483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Connettore 1 42"/>
            <p:cNvCxnSpPr/>
            <p:nvPr userDrawn="1"/>
          </p:nvCxnSpPr>
          <p:spPr>
            <a:xfrm>
              <a:off x="5684350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Connettore 1 43"/>
            <p:cNvCxnSpPr/>
            <p:nvPr userDrawn="1"/>
          </p:nvCxnSpPr>
          <p:spPr>
            <a:xfrm>
              <a:off x="5833217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Connettore 1 44"/>
            <p:cNvCxnSpPr/>
            <p:nvPr userDrawn="1"/>
          </p:nvCxnSpPr>
          <p:spPr>
            <a:xfrm>
              <a:off x="5982084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Connettore 1 45"/>
            <p:cNvCxnSpPr/>
            <p:nvPr userDrawn="1"/>
          </p:nvCxnSpPr>
          <p:spPr>
            <a:xfrm>
              <a:off x="6130951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Connettore 1 46"/>
            <p:cNvCxnSpPr/>
            <p:nvPr userDrawn="1"/>
          </p:nvCxnSpPr>
          <p:spPr>
            <a:xfrm>
              <a:off x="6279818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Connettore 1 47"/>
            <p:cNvCxnSpPr/>
            <p:nvPr userDrawn="1"/>
          </p:nvCxnSpPr>
          <p:spPr>
            <a:xfrm>
              <a:off x="6428685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Connettore 1 48"/>
            <p:cNvCxnSpPr/>
            <p:nvPr userDrawn="1"/>
          </p:nvCxnSpPr>
          <p:spPr>
            <a:xfrm>
              <a:off x="6577552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Connettore 1 49"/>
            <p:cNvCxnSpPr/>
            <p:nvPr userDrawn="1"/>
          </p:nvCxnSpPr>
          <p:spPr>
            <a:xfrm>
              <a:off x="6726419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Connettore 1 50"/>
            <p:cNvCxnSpPr/>
            <p:nvPr userDrawn="1"/>
          </p:nvCxnSpPr>
          <p:spPr>
            <a:xfrm>
              <a:off x="6875286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Connettore 1 51"/>
            <p:cNvCxnSpPr/>
            <p:nvPr userDrawn="1"/>
          </p:nvCxnSpPr>
          <p:spPr>
            <a:xfrm>
              <a:off x="7024153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Connettore 1 52"/>
            <p:cNvCxnSpPr/>
            <p:nvPr userDrawn="1"/>
          </p:nvCxnSpPr>
          <p:spPr>
            <a:xfrm>
              <a:off x="7173020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Connettore 1 53"/>
            <p:cNvCxnSpPr/>
            <p:nvPr userDrawn="1"/>
          </p:nvCxnSpPr>
          <p:spPr>
            <a:xfrm>
              <a:off x="7321887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Connettore 1 54"/>
            <p:cNvCxnSpPr/>
            <p:nvPr userDrawn="1"/>
          </p:nvCxnSpPr>
          <p:spPr>
            <a:xfrm>
              <a:off x="7470754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Connettore 1 55"/>
            <p:cNvCxnSpPr/>
            <p:nvPr userDrawn="1"/>
          </p:nvCxnSpPr>
          <p:spPr>
            <a:xfrm>
              <a:off x="7619621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Connettore 1 56"/>
            <p:cNvCxnSpPr/>
            <p:nvPr userDrawn="1"/>
          </p:nvCxnSpPr>
          <p:spPr>
            <a:xfrm>
              <a:off x="7768488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Connettore 1 57"/>
            <p:cNvCxnSpPr/>
            <p:nvPr userDrawn="1"/>
          </p:nvCxnSpPr>
          <p:spPr>
            <a:xfrm>
              <a:off x="7917355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Connettore 1 58"/>
            <p:cNvCxnSpPr/>
            <p:nvPr userDrawn="1"/>
          </p:nvCxnSpPr>
          <p:spPr>
            <a:xfrm>
              <a:off x="8066222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Connettore 1 59"/>
            <p:cNvCxnSpPr/>
            <p:nvPr userDrawn="1"/>
          </p:nvCxnSpPr>
          <p:spPr>
            <a:xfrm>
              <a:off x="8215089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Connettore 1 60"/>
            <p:cNvCxnSpPr/>
            <p:nvPr userDrawn="1"/>
          </p:nvCxnSpPr>
          <p:spPr>
            <a:xfrm>
              <a:off x="8363956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Connettore 1 61"/>
            <p:cNvCxnSpPr/>
            <p:nvPr userDrawn="1"/>
          </p:nvCxnSpPr>
          <p:spPr>
            <a:xfrm>
              <a:off x="8512823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Connettore 1 62"/>
            <p:cNvCxnSpPr/>
            <p:nvPr userDrawn="1"/>
          </p:nvCxnSpPr>
          <p:spPr>
            <a:xfrm>
              <a:off x="8661690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Connettore 1 63"/>
            <p:cNvCxnSpPr/>
            <p:nvPr userDrawn="1"/>
          </p:nvCxnSpPr>
          <p:spPr>
            <a:xfrm>
              <a:off x="8810557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Connettore 1 64"/>
            <p:cNvCxnSpPr/>
            <p:nvPr userDrawn="1"/>
          </p:nvCxnSpPr>
          <p:spPr>
            <a:xfrm>
              <a:off x="8959424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Connettore 1 65"/>
            <p:cNvCxnSpPr/>
            <p:nvPr userDrawn="1"/>
          </p:nvCxnSpPr>
          <p:spPr>
            <a:xfrm>
              <a:off x="9108291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Connettore 1 66"/>
            <p:cNvCxnSpPr/>
            <p:nvPr userDrawn="1"/>
          </p:nvCxnSpPr>
          <p:spPr>
            <a:xfrm>
              <a:off x="9257158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Connettore 1 67"/>
            <p:cNvCxnSpPr/>
            <p:nvPr userDrawn="1"/>
          </p:nvCxnSpPr>
          <p:spPr>
            <a:xfrm>
              <a:off x="9406025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Connettore 1 68"/>
            <p:cNvCxnSpPr/>
            <p:nvPr userDrawn="1"/>
          </p:nvCxnSpPr>
          <p:spPr>
            <a:xfrm>
              <a:off x="9554892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Connettore 1 69"/>
            <p:cNvCxnSpPr/>
            <p:nvPr userDrawn="1"/>
          </p:nvCxnSpPr>
          <p:spPr>
            <a:xfrm>
              <a:off x="9703759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Connettore 1 70"/>
            <p:cNvCxnSpPr/>
            <p:nvPr userDrawn="1"/>
          </p:nvCxnSpPr>
          <p:spPr>
            <a:xfrm>
              <a:off x="9852626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Connettore 1 71"/>
            <p:cNvCxnSpPr/>
            <p:nvPr userDrawn="1"/>
          </p:nvCxnSpPr>
          <p:spPr>
            <a:xfrm>
              <a:off x="10001493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Connettore 1 72"/>
            <p:cNvCxnSpPr/>
            <p:nvPr userDrawn="1"/>
          </p:nvCxnSpPr>
          <p:spPr>
            <a:xfrm>
              <a:off x="10150360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Connettore 1 73"/>
            <p:cNvCxnSpPr/>
            <p:nvPr userDrawn="1"/>
          </p:nvCxnSpPr>
          <p:spPr>
            <a:xfrm>
              <a:off x="10299227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Connettore 1 74"/>
            <p:cNvCxnSpPr/>
            <p:nvPr userDrawn="1"/>
          </p:nvCxnSpPr>
          <p:spPr>
            <a:xfrm>
              <a:off x="10448094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Connettore 1 75"/>
            <p:cNvCxnSpPr/>
            <p:nvPr userDrawn="1"/>
          </p:nvCxnSpPr>
          <p:spPr>
            <a:xfrm>
              <a:off x="10596961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Connettore 1 76"/>
            <p:cNvCxnSpPr/>
            <p:nvPr userDrawn="1"/>
          </p:nvCxnSpPr>
          <p:spPr>
            <a:xfrm>
              <a:off x="10745828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Connettore 1 77"/>
            <p:cNvCxnSpPr/>
            <p:nvPr userDrawn="1"/>
          </p:nvCxnSpPr>
          <p:spPr>
            <a:xfrm>
              <a:off x="10894695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Connettore 1 78"/>
            <p:cNvCxnSpPr/>
            <p:nvPr userDrawn="1"/>
          </p:nvCxnSpPr>
          <p:spPr>
            <a:xfrm>
              <a:off x="11043562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Connettore 1 79"/>
            <p:cNvCxnSpPr/>
            <p:nvPr userDrawn="1"/>
          </p:nvCxnSpPr>
          <p:spPr>
            <a:xfrm>
              <a:off x="11192429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Connettore 1 80"/>
            <p:cNvCxnSpPr/>
            <p:nvPr userDrawn="1"/>
          </p:nvCxnSpPr>
          <p:spPr>
            <a:xfrm>
              <a:off x="11341296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Connettore 1 81"/>
            <p:cNvCxnSpPr/>
            <p:nvPr userDrawn="1"/>
          </p:nvCxnSpPr>
          <p:spPr>
            <a:xfrm>
              <a:off x="11490163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Connettore 1 82"/>
            <p:cNvCxnSpPr/>
            <p:nvPr userDrawn="1"/>
          </p:nvCxnSpPr>
          <p:spPr>
            <a:xfrm>
              <a:off x="11639030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Connettore 1 83"/>
            <p:cNvCxnSpPr/>
            <p:nvPr userDrawn="1"/>
          </p:nvCxnSpPr>
          <p:spPr>
            <a:xfrm>
              <a:off x="11787897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Connettore 1 84"/>
            <p:cNvCxnSpPr/>
            <p:nvPr userDrawn="1"/>
          </p:nvCxnSpPr>
          <p:spPr>
            <a:xfrm>
              <a:off x="11936764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Connettore 1 85"/>
            <p:cNvCxnSpPr/>
            <p:nvPr userDrawn="1"/>
          </p:nvCxnSpPr>
          <p:spPr>
            <a:xfrm>
              <a:off x="12085631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Connettore 1 86"/>
            <p:cNvCxnSpPr/>
            <p:nvPr userDrawn="1"/>
          </p:nvCxnSpPr>
          <p:spPr>
            <a:xfrm>
              <a:off x="12234498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Connettore 1 87"/>
            <p:cNvCxnSpPr/>
            <p:nvPr userDrawn="1"/>
          </p:nvCxnSpPr>
          <p:spPr>
            <a:xfrm>
              <a:off x="12383365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Connettore 1 88"/>
            <p:cNvCxnSpPr/>
            <p:nvPr userDrawn="1"/>
          </p:nvCxnSpPr>
          <p:spPr>
            <a:xfrm>
              <a:off x="12532232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Connettore 1 89"/>
            <p:cNvCxnSpPr/>
            <p:nvPr userDrawn="1"/>
          </p:nvCxnSpPr>
          <p:spPr>
            <a:xfrm>
              <a:off x="12681099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Connettore 1 90"/>
            <p:cNvCxnSpPr/>
            <p:nvPr userDrawn="1"/>
          </p:nvCxnSpPr>
          <p:spPr>
            <a:xfrm>
              <a:off x="12829966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Connettore 1 91"/>
            <p:cNvCxnSpPr/>
            <p:nvPr userDrawn="1"/>
          </p:nvCxnSpPr>
          <p:spPr>
            <a:xfrm>
              <a:off x="12978833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Connettore 1 92"/>
            <p:cNvCxnSpPr/>
            <p:nvPr userDrawn="1"/>
          </p:nvCxnSpPr>
          <p:spPr>
            <a:xfrm>
              <a:off x="13127700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Connettore 1 93"/>
            <p:cNvCxnSpPr/>
            <p:nvPr userDrawn="1"/>
          </p:nvCxnSpPr>
          <p:spPr>
            <a:xfrm>
              <a:off x="13276567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Connettore 1 94"/>
            <p:cNvCxnSpPr/>
            <p:nvPr userDrawn="1"/>
          </p:nvCxnSpPr>
          <p:spPr>
            <a:xfrm>
              <a:off x="13425434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Connettore 1 95"/>
            <p:cNvCxnSpPr/>
            <p:nvPr userDrawn="1"/>
          </p:nvCxnSpPr>
          <p:spPr>
            <a:xfrm>
              <a:off x="13574301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Connettore 1 96"/>
            <p:cNvCxnSpPr/>
            <p:nvPr userDrawn="1"/>
          </p:nvCxnSpPr>
          <p:spPr>
            <a:xfrm>
              <a:off x="13723168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Connettore 1 97"/>
            <p:cNvCxnSpPr/>
            <p:nvPr userDrawn="1"/>
          </p:nvCxnSpPr>
          <p:spPr>
            <a:xfrm>
              <a:off x="13872035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Connettore 1 98"/>
            <p:cNvCxnSpPr/>
            <p:nvPr userDrawn="1"/>
          </p:nvCxnSpPr>
          <p:spPr>
            <a:xfrm>
              <a:off x="14020902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Connettore 1 99"/>
            <p:cNvCxnSpPr/>
            <p:nvPr userDrawn="1"/>
          </p:nvCxnSpPr>
          <p:spPr>
            <a:xfrm>
              <a:off x="14169769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Connettore 1 100"/>
            <p:cNvCxnSpPr/>
            <p:nvPr userDrawn="1"/>
          </p:nvCxnSpPr>
          <p:spPr>
            <a:xfrm>
              <a:off x="14318636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Connettore 1 101"/>
            <p:cNvCxnSpPr/>
            <p:nvPr userDrawn="1"/>
          </p:nvCxnSpPr>
          <p:spPr>
            <a:xfrm>
              <a:off x="14467503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Connettore 1 102"/>
            <p:cNvCxnSpPr/>
            <p:nvPr userDrawn="1"/>
          </p:nvCxnSpPr>
          <p:spPr>
            <a:xfrm>
              <a:off x="14616370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Connettore 1 103"/>
            <p:cNvCxnSpPr/>
            <p:nvPr userDrawn="1"/>
          </p:nvCxnSpPr>
          <p:spPr>
            <a:xfrm>
              <a:off x="14765237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Connettore 1 104"/>
            <p:cNvCxnSpPr/>
            <p:nvPr userDrawn="1"/>
          </p:nvCxnSpPr>
          <p:spPr>
            <a:xfrm>
              <a:off x="14914104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Connettore 1 105"/>
            <p:cNvCxnSpPr/>
            <p:nvPr userDrawn="1"/>
          </p:nvCxnSpPr>
          <p:spPr>
            <a:xfrm>
              <a:off x="15062971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Connettore 1 106"/>
            <p:cNvCxnSpPr/>
            <p:nvPr userDrawn="1"/>
          </p:nvCxnSpPr>
          <p:spPr>
            <a:xfrm>
              <a:off x="15211838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Connettore 1 107"/>
            <p:cNvCxnSpPr/>
            <p:nvPr userDrawn="1"/>
          </p:nvCxnSpPr>
          <p:spPr>
            <a:xfrm>
              <a:off x="15360705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Connettore 1 108"/>
            <p:cNvCxnSpPr/>
            <p:nvPr userDrawn="1"/>
          </p:nvCxnSpPr>
          <p:spPr>
            <a:xfrm>
              <a:off x="15509572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Connettore 1 109"/>
            <p:cNvCxnSpPr/>
            <p:nvPr userDrawn="1"/>
          </p:nvCxnSpPr>
          <p:spPr>
            <a:xfrm>
              <a:off x="15658439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Connettore 1 110"/>
            <p:cNvCxnSpPr/>
            <p:nvPr userDrawn="1"/>
          </p:nvCxnSpPr>
          <p:spPr>
            <a:xfrm>
              <a:off x="15807306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Connettore 1 111"/>
            <p:cNvCxnSpPr/>
            <p:nvPr userDrawn="1"/>
          </p:nvCxnSpPr>
          <p:spPr>
            <a:xfrm>
              <a:off x="15956173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Connettore 1 112"/>
            <p:cNvCxnSpPr/>
            <p:nvPr userDrawn="1"/>
          </p:nvCxnSpPr>
          <p:spPr>
            <a:xfrm>
              <a:off x="16105040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Connettore 1 113"/>
            <p:cNvCxnSpPr/>
            <p:nvPr userDrawn="1"/>
          </p:nvCxnSpPr>
          <p:spPr>
            <a:xfrm>
              <a:off x="16253907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Connettore 1 114"/>
            <p:cNvCxnSpPr/>
            <p:nvPr userDrawn="1"/>
          </p:nvCxnSpPr>
          <p:spPr>
            <a:xfrm>
              <a:off x="16402774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Connettore 1 115"/>
            <p:cNvCxnSpPr/>
            <p:nvPr userDrawn="1"/>
          </p:nvCxnSpPr>
          <p:spPr>
            <a:xfrm>
              <a:off x="16551641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Connettore 1 116"/>
            <p:cNvCxnSpPr/>
            <p:nvPr userDrawn="1"/>
          </p:nvCxnSpPr>
          <p:spPr>
            <a:xfrm>
              <a:off x="16700508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Connettore 1 117"/>
            <p:cNvCxnSpPr/>
            <p:nvPr userDrawn="1"/>
          </p:nvCxnSpPr>
          <p:spPr>
            <a:xfrm>
              <a:off x="16849375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Connettore 1 118"/>
            <p:cNvCxnSpPr/>
            <p:nvPr userDrawn="1"/>
          </p:nvCxnSpPr>
          <p:spPr>
            <a:xfrm>
              <a:off x="16998242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Connettore 1 119"/>
            <p:cNvCxnSpPr/>
            <p:nvPr userDrawn="1"/>
          </p:nvCxnSpPr>
          <p:spPr>
            <a:xfrm>
              <a:off x="17147109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Connettore 1 120"/>
            <p:cNvCxnSpPr/>
            <p:nvPr userDrawn="1"/>
          </p:nvCxnSpPr>
          <p:spPr>
            <a:xfrm>
              <a:off x="17295976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Connettore 1 121"/>
            <p:cNvCxnSpPr/>
            <p:nvPr userDrawn="1"/>
          </p:nvCxnSpPr>
          <p:spPr>
            <a:xfrm>
              <a:off x="17444843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Connettore 1 122"/>
            <p:cNvCxnSpPr/>
            <p:nvPr userDrawn="1"/>
          </p:nvCxnSpPr>
          <p:spPr>
            <a:xfrm>
              <a:off x="17593710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Connettore 1 123"/>
            <p:cNvCxnSpPr/>
            <p:nvPr userDrawn="1"/>
          </p:nvCxnSpPr>
          <p:spPr>
            <a:xfrm>
              <a:off x="17742577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Connettore 1 124"/>
            <p:cNvCxnSpPr/>
            <p:nvPr userDrawn="1"/>
          </p:nvCxnSpPr>
          <p:spPr>
            <a:xfrm>
              <a:off x="17891444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Connettore 1 125"/>
            <p:cNvCxnSpPr/>
            <p:nvPr userDrawn="1"/>
          </p:nvCxnSpPr>
          <p:spPr>
            <a:xfrm>
              <a:off x="18040311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Connettore 1 126"/>
            <p:cNvCxnSpPr/>
            <p:nvPr userDrawn="1"/>
          </p:nvCxnSpPr>
          <p:spPr>
            <a:xfrm>
              <a:off x="18189178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Connettore 1 127"/>
            <p:cNvCxnSpPr/>
            <p:nvPr userDrawn="1"/>
          </p:nvCxnSpPr>
          <p:spPr>
            <a:xfrm>
              <a:off x="18338045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Connettore 1 128"/>
            <p:cNvCxnSpPr/>
            <p:nvPr userDrawn="1"/>
          </p:nvCxnSpPr>
          <p:spPr>
            <a:xfrm>
              <a:off x="18486912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Connettore 1 129"/>
            <p:cNvCxnSpPr/>
            <p:nvPr userDrawn="1"/>
          </p:nvCxnSpPr>
          <p:spPr>
            <a:xfrm>
              <a:off x="18635779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Connettore 1 130"/>
            <p:cNvCxnSpPr/>
            <p:nvPr userDrawn="1"/>
          </p:nvCxnSpPr>
          <p:spPr>
            <a:xfrm>
              <a:off x="18784646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Connettore 1 131"/>
            <p:cNvCxnSpPr/>
            <p:nvPr userDrawn="1"/>
          </p:nvCxnSpPr>
          <p:spPr>
            <a:xfrm>
              <a:off x="18933462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34" name="Picture 3" descr="Y:\IMMAGINE _COORDINATA_2014\PPT\loghi_PNG\03_Polimi_bandiera-1riga_BN_negativo_outline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998" y="6204925"/>
            <a:ext cx="3038475" cy="5740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3" name="Segnaposto testo 2"/>
          <p:cNvSpPr>
            <a:spLocks noGrp="1"/>
          </p:cNvSpPr>
          <p:nvPr>
            <p:ph type="body" sz="half" idx="1"/>
          </p:nvPr>
        </p:nvSpPr>
        <p:spPr>
          <a:xfrm>
            <a:off x="538163" y="1371600"/>
            <a:ext cx="3961113" cy="4648200"/>
          </a:xfrm>
        </p:spPr>
        <p:txBody>
          <a:bodyPr/>
          <a:lstStyle/>
          <a:p>
            <a:pPr lvl="0"/>
            <a:r>
              <a:rPr lang="it-IT" dirty="0"/>
              <a:t>Fare clic per modificare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</a:p>
        </p:txBody>
      </p:sp>
      <p:sp>
        <p:nvSpPr>
          <p:cNvPr id="140" name="Segnaposto immagine 2"/>
          <p:cNvSpPr>
            <a:spLocks noGrp="1"/>
          </p:cNvSpPr>
          <p:nvPr>
            <p:ph type="pic" idx="13"/>
          </p:nvPr>
        </p:nvSpPr>
        <p:spPr>
          <a:xfrm>
            <a:off x="4575214" y="3744686"/>
            <a:ext cx="4294349" cy="227511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/>
              <a:t>Fare clic sull'icona per inserire un'immagine</a:t>
            </a:r>
          </a:p>
        </p:txBody>
      </p:sp>
      <p:sp>
        <p:nvSpPr>
          <p:cNvPr id="141" name="Segnaposto immagine 2"/>
          <p:cNvSpPr>
            <a:spLocks noGrp="1"/>
          </p:cNvSpPr>
          <p:nvPr>
            <p:ph type="pic" idx="14"/>
          </p:nvPr>
        </p:nvSpPr>
        <p:spPr>
          <a:xfrm>
            <a:off x="4582474" y="1364343"/>
            <a:ext cx="4294349" cy="227511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/>
              <a:t>Fare clic sull'icona per inserire un'immagine</a:t>
            </a:r>
          </a:p>
        </p:txBody>
      </p:sp>
      <p:sp>
        <p:nvSpPr>
          <p:cNvPr id="135" name="Segnaposto numero diapositiva 8"/>
          <p:cNvSpPr txBox="1">
            <a:spLocks/>
          </p:cNvSpPr>
          <p:nvPr userDrawn="1"/>
        </p:nvSpPr>
        <p:spPr>
          <a:xfrm>
            <a:off x="6705600" y="6357748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it-IT"/>
            </a:defPPr>
            <a:lvl1pPr marL="0" algn="r" defTabSz="457200" rtl="0" eaLnBrk="1" latinLnBrk="0" hangingPunct="1"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834947A-1B05-2B43-AD85-E646CE852B9E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479414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onfronto 2 fot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tangolo 9"/>
          <p:cNvSpPr/>
          <p:nvPr userDrawn="1"/>
        </p:nvSpPr>
        <p:spPr>
          <a:xfrm>
            <a:off x="0" y="1"/>
            <a:ext cx="9144000" cy="1269904"/>
          </a:xfrm>
          <a:prstGeom prst="rect">
            <a:avLst/>
          </a:prstGeom>
          <a:solidFill>
            <a:srgbClr val="728F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96E2279-029F-964F-A5B1-8676BDA67CCA}" type="datetimeFigureOut">
              <a:rPr lang="it-IT" smtClean="0"/>
              <a:t>09/09/2026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834947A-1B05-2B43-AD85-E646CE852B9E}" type="slidenum">
              <a:rPr lang="it-IT" smtClean="0"/>
              <a:t>‹N›</a:t>
            </a:fld>
            <a:endParaRPr lang="it-IT"/>
          </a:p>
        </p:txBody>
      </p:sp>
      <p:sp>
        <p:nvSpPr>
          <p:cNvPr id="11" name="Rettangolo 10"/>
          <p:cNvSpPr/>
          <p:nvPr userDrawn="1"/>
        </p:nvSpPr>
        <p:spPr>
          <a:xfrm>
            <a:off x="0" y="6140676"/>
            <a:ext cx="9144000" cy="731837"/>
          </a:xfrm>
          <a:prstGeom prst="rect">
            <a:avLst/>
          </a:prstGeom>
          <a:solidFill>
            <a:srgbClr val="728F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grpSp>
        <p:nvGrpSpPr>
          <p:cNvPr id="12" name="Gruppo 11"/>
          <p:cNvGrpSpPr/>
          <p:nvPr userDrawn="1"/>
        </p:nvGrpSpPr>
        <p:grpSpPr>
          <a:xfrm>
            <a:off x="48007" y="1089904"/>
            <a:ext cx="9036647" cy="180000"/>
            <a:chOff x="1218340" y="275867"/>
            <a:chExt cx="17715122" cy="567843"/>
          </a:xfrm>
        </p:grpSpPr>
        <p:cxnSp>
          <p:nvCxnSpPr>
            <p:cNvPr id="13" name="Connettore 1 12"/>
            <p:cNvCxnSpPr/>
            <p:nvPr userDrawn="1"/>
          </p:nvCxnSpPr>
          <p:spPr>
            <a:xfrm>
              <a:off x="1218340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Connettore 1 13"/>
            <p:cNvCxnSpPr/>
            <p:nvPr userDrawn="1"/>
          </p:nvCxnSpPr>
          <p:spPr>
            <a:xfrm>
              <a:off x="1367207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Connettore 1 14"/>
            <p:cNvCxnSpPr/>
            <p:nvPr userDrawn="1"/>
          </p:nvCxnSpPr>
          <p:spPr>
            <a:xfrm>
              <a:off x="1516074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Connettore 1 15"/>
            <p:cNvCxnSpPr/>
            <p:nvPr userDrawn="1"/>
          </p:nvCxnSpPr>
          <p:spPr>
            <a:xfrm>
              <a:off x="1664941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Connettore 1 16"/>
            <p:cNvCxnSpPr/>
            <p:nvPr userDrawn="1"/>
          </p:nvCxnSpPr>
          <p:spPr>
            <a:xfrm>
              <a:off x="1813808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Connettore 1 17"/>
            <p:cNvCxnSpPr/>
            <p:nvPr userDrawn="1"/>
          </p:nvCxnSpPr>
          <p:spPr>
            <a:xfrm>
              <a:off x="1962675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Connettore 1 18"/>
            <p:cNvCxnSpPr/>
            <p:nvPr userDrawn="1"/>
          </p:nvCxnSpPr>
          <p:spPr>
            <a:xfrm>
              <a:off x="2111542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Connettore 1 19"/>
            <p:cNvCxnSpPr/>
            <p:nvPr userDrawn="1"/>
          </p:nvCxnSpPr>
          <p:spPr>
            <a:xfrm>
              <a:off x="2260409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Connettore 1 20"/>
            <p:cNvCxnSpPr/>
            <p:nvPr userDrawn="1"/>
          </p:nvCxnSpPr>
          <p:spPr>
            <a:xfrm>
              <a:off x="2409276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Connettore 1 21"/>
            <p:cNvCxnSpPr/>
            <p:nvPr userDrawn="1"/>
          </p:nvCxnSpPr>
          <p:spPr>
            <a:xfrm>
              <a:off x="2558143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Connettore 1 22"/>
            <p:cNvCxnSpPr/>
            <p:nvPr userDrawn="1"/>
          </p:nvCxnSpPr>
          <p:spPr>
            <a:xfrm>
              <a:off x="2707010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Connettore 1 23"/>
            <p:cNvCxnSpPr/>
            <p:nvPr userDrawn="1"/>
          </p:nvCxnSpPr>
          <p:spPr>
            <a:xfrm>
              <a:off x="2855877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Connettore 1 24"/>
            <p:cNvCxnSpPr/>
            <p:nvPr userDrawn="1"/>
          </p:nvCxnSpPr>
          <p:spPr>
            <a:xfrm>
              <a:off x="3004744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Connettore 1 25"/>
            <p:cNvCxnSpPr/>
            <p:nvPr userDrawn="1"/>
          </p:nvCxnSpPr>
          <p:spPr>
            <a:xfrm>
              <a:off x="3153611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Connettore 1 26"/>
            <p:cNvCxnSpPr/>
            <p:nvPr userDrawn="1"/>
          </p:nvCxnSpPr>
          <p:spPr>
            <a:xfrm>
              <a:off x="3302478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Connettore 1 27"/>
            <p:cNvCxnSpPr/>
            <p:nvPr userDrawn="1"/>
          </p:nvCxnSpPr>
          <p:spPr>
            <a:xfrm>
              <a:off x="3451345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Connettore 1 28"/>
            <p:cNvCxnSpPr/>
            <p:nvPr userDrawn="1"/>
          </p:nvCxnSpPr>
          <p:spPr>
            <a:xfrm>
              <a:off x="3600212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Connettore 1 29"/>
            <p:cNvCxnSpPr/>
            <p:nvPr userDrawn="1"/>
          </p:nvCxnSpPr>
          <p:spPr>
            <a:xfrm>
              <a:off x="3749079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Connettore 1 30"/>
            <p:cNvCxnSpPr/>
            <p:nvPr userDrawn="1"/>
          </p:nvCxnSpPr>
          <p:spPr>
            <a:xfrm>
              <a:off x="3897946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Connettore 1 31"/>
            <p:cNvCxnSpPr/>
            <p:nvPr userDrawn="1"/>
          </p:nvCxnSpPr>
          <p:spPr>
            <a:xfrm>
              <a:off x="4046813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Connettore 1 32"/>
            <p:cNvCxnSpPr/>
            <p:nvPr userDrawn="1"/>
          </p:nvCxnSpPr>
          <p:spPr>
            <a:xfrm>
              <a:off x="4195680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Connettore 1 33"/>
            <p:cNvCxnSpPr/>
            <p:nvPr userDrawn="1"/>
          </p:nvCxnSpPr>
          <p:spPr>
            <a:xfrm>
              <a:off x="4344547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Connettore 1 34"/>
            <p:cNvCxnSpPr/>
            <p:nvPr userDrawn="1"/>
          </p:nvCxnSpPr>
          <p:spPr>
            <a:xfrm>
              <a:off x="4493414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Connettore 1 35"/>
            <p:cNvCxnSpPr/>
            <p:nvPr userDrawn="1"/>
          </p:nvCxnSpPr>
          <p:spPr>
            <a:xfrm>
              <a:off x="4642281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Connettore 1 36"/>
            <p:cNvCxnSpPr/>
            <p:nvPr userDrawn="1"/>
          </p:nvCxnSpPr>
          <p:spPr>
            <a:xfrm>
              <a:off x="4791148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Connettore 1 37"/>
            <p:cNvCxnSpPr/>
            <p:nvPr userDrawn="1"/>
          </p:nvCxnSpPr>
          <p:spPr>
            <a:xfrm>
              <a:off x="4940015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Connettore 1 38"/>
            <p:cNvCxnSpPr/>
            <p:nvPr userDrawn="1"/>
          </p:nvCxnSpPr>
          <p:spPr>
            <a:xfrm>
              <a:off x="5088882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Connettore 1 39"/>
            <p:cNvCxnSpPr/>
            <p:nvPr userDrawn="1"/>
          </p:nvCxnSpPr>
          <p:spPr>
            <a:xfrm>
              <a:off x="5237749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Connettore 1 40"/>
            <p:cNvCxnSpPr/>
            <p:nvPr userDrawn="1"/>
          </p:nvCxnSpPr>
          <p:spPr>
            <a:xfrm>
              <a:off x="5386616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Connettore 1 41"/>
            <p:cNvCxnSpPr/>
            <p:nvPr userDrawn="1"/>
          </p:nvCxnSpPr>
          <p:spPr>
            <a:xfrm>
              <a:off x="5535483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Connettore 1 42"/>
            <p:cNvCxnSpPr/>
            <p:nvPr userDrawn="1"/>
          </p:nvCxnSpPr>
          <p:spPr>
            <a:xfrm>
              <a:off x="5684350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Connettore 1 43"/>
            <p:cNvCxnSpPr/>
            <p:nvPr userDrawn="1"/>
          </p:nvCxnSpPr>
          <p:spPr>
            <a:xfrm>
              <a:off x="5833217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Connettore 1 44"/>
            <p:cNvCxnSpPr/>
            <p:nvPr userDrawn="1"/>
          </p:nvCxnSpPr>
          <p:spPr>
            <a:xfrm>
              <a:off x="5982084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Connettore 1 45"/>
            <p:cNvCxnSpPr/>
            <p:nvPr userDrawn="1"/>
          </p:nvCxnSpPr>
          <p:spPr>
            <a:xfrm>
              <a:off x="6130951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Connettore 1 46"/>
            <p:cNvCxnSpPr/>
            <p:nvPr userDrawn="1"/>
          </p:nvCxnSpPr>
          <p:spPr>
            <a:xfrm>
              <a:off x="6279818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Connettore 1 47"/>
            <p:cNvCxnSpPr/>
            <p:nvPr userDrawn="1"/>
          </p:nvCxnSpPr>
          <p:spPr>
            <a:xfrm>
              <a:off x="6428685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Connettore 1 48"/>
            <p:cNvCxnSpPr/>
            <p:nvPr userDrawn="1"/>
          </p:nvCxnSpPr>
          <p:spPr>
            <a:xfrm>
              <a:off x="6577552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Connettore 1 49"/>
            <p:cNvCxnSpPr/>
            <p:nvPr userDrawn="1"/>
          </p:nvCxnSpPr>
          <p:spPr>
            <a:xfrm>
              <a:off x="6726419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Connettore 1 50"/>
            <p:cNvCxnSpPr/>
            <p:nvPr userDrawn="1"/>
          </p:nvCxnSpPr>
          <p:spPr>
            <a:xfrm>
              <a:off x="6875286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Connettore 1 51"/>
            <p:cNvCxnSpPr/>
            <p:nvPr userDrawn="1"/>
          </p:nvCxnSpPr>
          <p:spPr>
            <a:xfrm>
              <a:off x="7024153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Connettore 1 52"/>
            <p:cNvCxnSpPr/>
            <p:nvPr userDrawn="1"/>
          </p:nvCxnSpPr>
          <p:spPr>
            <a:xfrm>
              <a:off x="7173020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Connettore 1 53"/>
            <p:cNvCxnSpPr/>
            <p:nvPr userDrawn="1"/>
          </p:nvCxnSpPr>
          <p:spPr>
            <a:xfrm>
              <a:off x="7321887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Connettore 1 54"/>
            <p:cNvCxnSpPr/>
            <p:nvPr userDrawn="1"/>
          </p:nvCxnSpPr>
          <p:spPr>
            <a:xfrm>
              <a:off x="7470754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Connettore 1 55"/>
            <p:cNvCxnSpPr/>
            <p:nvPr userDrawn="1"/>
          </p:nvCxnSpPr>
          <p:spPr>
            <a:xfrm>
              <a:off x="7619621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Connettore 1 56"/>
            <p:cNvCxnSpPr/>
            <p:nvPr userDrawn="1"/>
          </p:nvCxnSpPr>
          <p:spPr>
            <a:xfrm>
              <a:off x="7768488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Connettore 1 57"/>
            <p:cNvCxnSpPr/>
            <p:nvPr userDrawn="1"/>
          </p:nvCxnSpPr>
          <p:spPr>
            <a:xfrm>
              <a:off x="7917355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Connettore 1 58"/>
            <p:cNvCxnSpPr/>
            <p:nvPr userDrawn="1"/>
          </p:nvCxnSpPr>
          <p:spPr>
            <a:xfrm>
              <a:off x="8066222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Connettore 1 59"/>
            <p:cNvCxnSpPr/>
            <p:nvPr userDrawn="1"/>
          </p:nvCxnSpPr>
          <p:spPr>
            <a:xfrm>
              <a:off x="8215089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Connettore 1 60"/>
            <p:cNvCxnSpPr/>
            <p:nvPr userDrawn="1"/>
          </p:nvCxnSpPr>
          <p:spPr>
            <a:xfrm>
              <a:off x="8363956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Connettore 1 61"/>
            <p:cNvCxnSpPr/>
            <p:nvPr userDrawn="1"/>
          </p:nvCxnSpPr>
          <p:spPr>
            <a:xfrm>
              <a:off x="8512823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Connettore 1 62"/>
            <p:cNvCxnSpPr/>
            <p:nvPr userDrawn="1"/>
          </p:nvCxnSpPr>
          <p:spPr>
            <a:xfrm>
              <a:off x="8661690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Connettore 1 63"/>
            <p:cNvCxnSpPr/>
            <p:nvPr userDrawn="1"/>
          </p:nvCxnSpPr>
          <p:spPr>
            <a:xfrm>
              <a:off x="8810557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Connettore 1 64"/>
            <p:cNvCxnSpPr/>
            <p:nvPr userDrawn="1"/>
          </p:nvCxnSpPr>
          <p:spPr>
            <a:xfrm>
              <a:off x="8959424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Connettore 1 65"/>
            <p:cNvCxnSpPr/>
            <p:nvPr userDrawn="1"/>
          </p:nvCxnSpPr>
          <p:spPr>
            <a:xfrm>
              <a:off x="9108291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Connettore 1 66"/>
            <p:cNvCxnSpPr/>
            <p:nvPr userDrawn="1"/>
          </p:nvCxnSpPr>
          <p:spPr>
            <a:xfrm>
              <a:off x="9257158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Connettore 1 67"/>
            <p:cNvCxnSpPr/>
            <p:nvPr userDrawn="1"/>
          </p:nvCxnSpPr>
          <p:spPr>
            <a:xfrm>
              <a:off x="9406025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Connettore 1 68"/>
            <p:cNvCxnSpPr/>
            <p:nvPr userDrawn="1"/>
          </p:nvCxnSpPr>
          <p:spPr>
            <a:xfrm>
              <a:off x="9554892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Connettore 1 69"/>
            <p:cNvCxnSpPr/>
            <p:nvPr userDrawn="1"/>
          </p:nvCxnSpPr>
          <p:spPr>
            <a:xfrm>
              <a:off x="9703759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Connettore 1 70"/>
            <p:cNvCxnSpPr/>
            <p:nvPr userDrawn="1"/>
          </p:nvCxnSpPr>
          <p:spPr>
            <a:xfrm>
              <a:off x="9852626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Connettore 1 71"/>
            <p:cNvCxnSpPr/>
            <p:nvPr userDrawn="1"/>
          </p:nvCxnSpPr>
          <p:spPr>
            <a:xfrm>
              <a:off x="10001493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Connettore 1 72"/>
            <p:cNvCxnSpPr/>
            <p:nvPr userDrawn="1"/>
          </p:nvCxnSpPr>
          <p:spPr>
            <a:xfrm>
              <a:off x="10150360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Connettore 1 73"/>
            <p:cNvCxnSpPr/>
            <p:nvPr userDrawn="1"/>
          </p:nvCxnSpPr>
          <p:spPr>
            <a:xfrm>
              <a:off x="10299227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Connettore 1 74"/>
            <p:cNvCxnSpPr/>
            <p:nvPr userDrawn="1"/>
          </p:nvCxnSpPr>
          <p:spPr>
            <a:xfrm>
              <a:off x="10448094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Connettore 1 75"/>
            <p:cNvCxnSpPr/>
            <p:nvPr userDrawn="1"/>
          </p:nvCxnSpPr>
          <p:spPr>
            <a:xfrm>
              <a:off x="10596961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Connettore 1 76"/>
            <p:cNvCxnSpPr/>
            <p:nvPr userDrawn="1"/>
          </p:nvCxnSpPr>
          <p:spPr>
            <a:xfrm>
              <a:off x="10745828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Connettore 1 77"/>
            <p:cNvCxnSpPr/>
            <p:nvPr userDrawn="1"/>
          </p:nvCxnSpPr>
          <p:spPr>
            <a:xfrm>
              <a:off x="10894695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Connettore 1 78"/>
            <p:cNvCxnSpPr/>
            <p:nvPr userDrawn="1"/>
          </p:nvCxnSpPr>
          <p:spPr>
            <a:xfrm>
              <a:off x="11043562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Connettore 1 79"/>
            <p:cNvCxnSpPr/>
            <p:nvPr userDrawn="1"/>
          </p:nvCxnSpPr>
          <p:spPr>
            <a:xfrm>
              <a:off x="11192429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Connettore 1 80"/>
            <p:cNvCxnSpPr/>
            <p:nvPr userDrawn="1"/>
          </p:nvCxnSpPr>
          <p:spPr>
            <a:xfrm>
              <a:off x="11341296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Connettore 1 81"/>
            <p:cNvCxnSpPr/>
            <p:nvPr userDrawn="1"/>
          </p:nvCxnSpPr>
          <p:spPr>
            <a:xfrm>
              <a:off x="11490163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Connettore 1 82"/>
            <p:cNvCxnSpPr/>
            <p:nvPr userDrawn="1"/>
          </p:nvCxnSpPr>
          <p:spPr>
            <a:xfrm>
              <a:off x="11639030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Connettore 1 83"/>
            <p:cNvCxnSpPr/>
            <p:nvPr userDrawn="1"/>
          </p:nvCxnSpPr>
          <p:spPr>
            <a:xfrm>
              <a:off x="11787897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Connettore 1 84"/>
            <p:cNvCxnSpPr/>
            <p:nvPr userDrawn="1"/>
          </p:nvCxnSpPr>
          <p:spPr>
            <a:xfrm>
              <a:off x="11936764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Connettore 1 85"/>
            <p:cNvCxnSpPr/>
            <p:nvPr userDrawn="1"/>
          </p:nvCxnSpPr>
          <p:spPr>
            <a:xfrm>
              <a:off x="12085631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Connettore 1 86"/>
            <p:cNvCxnSpPr/>
            <p:nvPr userDrawn="1"/>
          </p:nvCxnSpPr>
          <p:spPr>
            <a:xfrm>
              <a:off x="12234498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Connettore 1 87"/>
            <p:cNvCxnSpPr/>
            <p:nvPr userDrawn="1"/>
          </p:nvCxnSpPr>
          <p:spPr>
            <a:xfrm>
              <a:off x="12383365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Connettore 1 88"/>
            <p:cNvCxnSpPr/>
            <p:nvPr userDrawn="1"/>
          </p:nvCxnSpPr>
          <p:spPr>
            <a:xfrm>
              <a:off x="12532232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Connettore 1 89"/>
            <p:cNvCxnSpPr/>
            <p:nvPr userDrawn="1"/>
          </p:nvCxnSpPr>
          <p:spPr>
            <a:xfrm>
              <a:off x="12681099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Connettore 1 90"/>
            <p:cNvCxnSpPr/>
            <p:nvPr userDrawn="1"/>
          </p:nvCxnSpPr>
          <p:spPr>
            <a:xfrm>
              <a:off x="12829966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Connettore 1 91"/>
            <p:cNvCxnSpPr/>
            <p:nvPr userDrawn="1"/>
          </p:nvCxnSpPr>
          <p:spPr>
            <a:xfrm>
              <a:off x="12978833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Connettore 1 92"/>
            <p:cNvCxnSpPr/>
            <p:nvPr userDrawn="1"/>
          </p:nvCxnSpPr>
          <p:spPr>
            <a:xfrm>
              <a:off x="13127700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Connettore 1 93"/>
            <p:cNvCxnSpPr/>
            <p:nvPr userDrawn="1"/>
          </p:nvCxnSpPr>
          <p:spPr>
            <a:xfrm>
              <a:off x="13276567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Connettore 1 94"/>
            <p:cNvCxnSpPr/>
            <p:nvPr userDrawn="1"/>
          </p:nvCxnSpPr>
          <p:spPr>
            <a:xfrm>
              <a:off x="13425434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Connettore 1 95"/>
            <p:cNvCxnSpPr/>
            <p:nvPr userDrawn="1"/>
          </p:nvCxnSpPr>
          <p:spPr>
            <a:xfrm>
              <a:off x="13574301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Connettore 1 96"/>
            <p:cNvCxnSpPr/>
            <p:nvPr userDrawn="1"/>
          </p:nvCxnSpPr>
          <p:spPr>
            <a:xfrm>
              <a:off x="13723168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Connettore 1 97"/>
            <p:cNvCxnSpPr/>
            <p:nvPr userDrawn="1"/>
          </p:nvCxnSpPr>
          <p:spPr>
            <a:xfrm>
              <a:off x="13872035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Connettore 1 98"/>
            <p:cNvCxnSpPr/>
            <p:nvPr userDrawn="1"/>
          </p:nvCxnSpPr>
          <p:spPr>
            <a:xfrm>
              <a:off x="14020902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Connettore 1 99"/>
            <p:cNvCxnSpPr/>
            <p:nvPr userDrawn="1"/>
          </p:nvCxnSpPr>
          <p:spPr>
            <a:xfrm>
              <a:off x="14169769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Connettore 1 100"/>
            <p:cNvCxnSpPr/>
            <p:nvPr userDrawn="1"/>
          </p:nvCxnSpPr>
          <p:spPr>
            <a:xfrm>
              <a:off x="14318636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Connettore 1 101"/>
            <p:cNvCxnSpPr/>
            <p:nvPr userDrawn="1"/>
          </p:nvCxnSpPr>
          <p:spPr>
            <a:xfrm>
              <a:off x="14467503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Connettore 1 102"/>
            <p:cNvCxnSpPr/>
            <p:nvPr userDrawn="1"/>
          </p:nvCxnSpPr>
          <p:spPr>
            <a:xfrm>
              <a:off x="14616370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Connettore 1 103"/>
            <p:cNvCxnSpPr/>
            <p:nvPr userDrawn="1"/>
          </p:nvCxnSpPr>
          <p:spPr>
            <a:xfrm>
              <a:off x="14765237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Connettore 1 104"/>
            <p:cNvCxnSpPr/>
            <p:nvPr userDrawn="1"/>
          </p:nvCxnSpPr>
          <p:spPr>
            <a:xfrm>
              <a:off x="14914104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Connettore 1 105"/>
            <p:cNvCxnSpPr/>
            <p:nvPr userDrawn="1"/>
          </p:nvCxnSpPr>
          <p:spPr>
            <a:xfrm>
              <a:off x="15062971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Connettore 1 106"/>
            <p:cNvCxnSpPr/>
            <p:nvPr userDrawn="1"/>
          </p:nvCxnSpPr>
          <p:spPr>
            <a:xfrm>
              <a:off x="15211838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Connettore 1 107"/>
            <p:cNvCxnSpPr/>
            <p:nvPr userDrawn="1"/>
          </p:nvCxnSpPr>
          <p:spPr>
            <a:xfrm>
              <a:off x="15360705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Connettore 1 108"/>
            <p:cNvCxnSpPr/>
            <p:nvPr userDrawn="1"/>
          </p:nvCxnSpPr>
          <p:spPr>
            <a:xfrm>
              <a:off x="15509572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Connettore 1 109"/>
            <p:cNvCxnSpPr/>
            <p:nvPr userDrawn="1"/>
          </p:nvCxnSpPr>
          <p:spPr>
            <a:xfrm>
              <a:off x="15658439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Connettore 1 110"/>
            <p:cNvCxnSpPr/>
            <p:nvPr userDrawn="1"/>
          </p:nvCxnSpPr>
          <p:spPr>
            <a:xfrm>
              <a:off x="15807306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Connettore 1 111"/>
            <p:cNvCxnSpPr/>
            <p:nvPr userDrawn="1"/>
          </p:nvCxnSpPr>
          <p:spPr>
            <a:xfrm>
              <a:off x="15956173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Connettore 1 112"/>
            <p:cNvCxnSpPr/>
            <p:nvPr userDrawn="1"/>
          </p:nvCxnSpPr>
          <p:spPr>
            <a:xfrm>
              <a:off x="16105040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Connettore 1 113"/>
            <p:cNvCxnSpPr/>
            <p:nvPr userDrawn="1"/>
          </p:nvCxnSpPr>
          <p:spPr>
            <a:xfrm>
              <a:off x="16253907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Connettore 1 114"/>
            <p:cNvCxnSpPr/>
            <p:nvPr userDrawn="1"/>
          </p:nvCxnSpPr>
          <p:spPr>
            <a:xfrm>
              <a:off x="16402774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Connettore 1 115"/>
            <p:cNvCxnSpPr/>
            <p:nvPr userDrawn="1"/>
          </p:nvCxnSpPr>
          <p:spPr>
            <a:xfrm>
              <a:off x="16551641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Connettore 1 116"/>
            <p:cNvCxnSpPr/>
            <p:nvPr userDrawn="1"/>
          </p:nvCxnSpPr>
          <p:spPr>
            <a:xfrm>
              <a:off x="16700508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Connettore 1 117"/>
            <p:cNvCxnSpPr/>
            <p:nvPr userDrawn="1"/>
          </p:nvCxnSpPr>
          <p:spPr>
            <a:xfrm>
              <a:off x="16849375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Connettore 1 118"/>
            <p:cNvCxnSpPr/>
            <p:nvPr userDrawn="1"/>
          </p:nvCxnSpPr>
          <p:spPr>
            <a:xfrm>
              <a:off x="16998242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Connettore 1 119"/>
            <p:cNvCxnSpPr/>
            <p:nvPr userDrawn="1"/>
          </p:nvCxnSpPr>
          <p:spPr>
            <a:xfrm>
              <a:off x="17147109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Connettore 1 120"/>
            <p:cNvCxnSpPr/>
            <p:nvPr userDrawn="1"/>
          </p:nvCxnSpPr>
          <p:spPr>
            <a:xfrm>
              <a:off x="17295976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Connettore 1 121"/>
            <p:cNvCxnSpPr/>
            <p:nvPr userDrawn="1"/>
          </p:nvCxnSpPr>
          <p:spPr>
            <a:xfrm>
              <a:off x="17444843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Connettore 1 122"/>
            <p:cNvCxnSpPr/>
            <p:nvPr userDrawn="1"/>
          </p:nvCxnSpPr>
          <p:spPr>
            <a:xfrm>
              <a:off x="17593710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Connettore 1 123"/>
            <p:cNvCxnSpPr/>
            <p:nvPr userDrawn="1"/>
          </p:nvCxnSpPr>
          <p:spPr>
            <a:xfrm>
              <a:off x="17742577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Connettore 1 124"/>
            <p:cNvCxnSpPr/>
            <p:nvPr userDrawn="1"/>
          </p:nvCxnSpPr>
          <p:spPr>
            <a:xfrm>
              <a:off x="17891444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Connettore 1 125"/>
            <p:cNvCxnSpPr/>
            <p:nvPr userDrawn="1"/>
          </p:nvCxnSpPr>
          <p:spPr>
            <a:xfrm>
              <a:off x="18040311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Connettore 1 126"/>
            <p:cNvCxnSpPr/>
            <p:nvPr userDrawn="1"/>
          </p:nvCxnSpPr>
          <p:spPr>
            <a:xfrm>
              <a:off x="18189178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Connettore 1 127"/>
            <p:cNvCxnSpPr/>
            <p:nvPr userDrawn="1"/>
          </p:nvCxnSpPr>
          <p:spPr>
            <a:xfrm>
              <a:off x="18338045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Connettore 1 128"/>
            <p:cNvCxnSpPr/>
            <p:nvPr userDrawn="1"/>
          </p:nvCxnSpPr>
          <p:spPr>
            <a:xfrm>
              <a:off x="18486912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Connettore 1 129"/>
            <p:cNvCxnSpPr/>
            <p:nvPr userDrawn="1"/>
          </p:nvCxnSpPr>
          <p:spPr>
            <a:xfrm>
              <a:off x="18635779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Connettore 1 130"/>
            <p:cNvCxnSpPr/>
            <p:nvPr userDrawn="1"/>
          </p:nvCxnSpPr>
          <p:spPr>
            <a:xfrm>
              <a:off x="18784646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Connettore 1 131"/>
            <p:cNvCxnSpPr/>
            <p:nvPr userDrawn="1"/>
          </p:nvCxnSpPr>
          <p:spPr>
            <a:xfrm>
              <a:off x="18933462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34" name="Picture 3" descr="Y:\IMMAGINE _COORDINATA_2014\PPT\loghi_PNG\03_Polimi_bandiera-1riga_BN_negativo_outline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998" y="6204925"/>
            <a:ext cx="3038475" cy="5740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3" name="Segnaposto testo 2"/>
          <p:cNvSpPr>
            <a:spLocks noGrp="1"/>
          </p:cNvSpPr>
          <p:nvPr>
            <p:ph type="body" sz="half" idx="1"/>
          </p:nvPr>
        </p:nvSpPr>
        <p:spPr>
          <a:xfrm>
            <a:off x="4819813" y="1342568"/>
            <a:ext cx="3961113" cy="2247901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it-IT" dirty="0"/>
              <a:t>Fare clic per modificare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</a:p>
        </p:txBody>
      </p:sp>
      <p:sp>
        <p:nvSpPr>
          <p:cNvPr id="140" name="Segnaposto immagine 2"/>
          <p:cNvSpPr>
            <a:spLocks noGrp="1"/>
          </p:cNvSpPr>
          <p:nvPr>
            <p:ph type="pic" idx="13"/>
          </p:nvPr>
        </p:nvSpPr>
        <p:spPr>
          <a:xfrm>
            <a:off x="314445" y="3695699"/>
            <a:ext cx="3645045" cy="227511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 dirty="0"/>
              <a:t>Fare clic sull'icona per inserire un'immagine</a:t>
            </a:r>
          </a:p>
        </p:txBody>
      </p:sp>
      <p:sp>
        <p:nvSpPr>
          <p:cNvPr id="141" name="Segnaposto immagine 2"/>
          <p:cNvSpPr>
            <a:spLocks noGrp="1"/>
          </p:cNvSpPr>
          <p:nvPr>
            <p:ph type="pic" idx="14"/>
          </p:nvPr>
        </p:nvSpPr>
        <p:spPr>
          <a:xfrm>
            <a:off x="321705" y="1315356"/>
            <a:ext cx="3645045" cy="227511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 dirty="0"/>
              <a:t>Fare clic sull'icona per inserire un'immagine</a:t>
            </a:r>
          </a:p>
        </p:txBody>
      </p:sp>
      <p:sp>
        <p:nvSpPr>
          <p:cNvPr id="135" name="Segnaposto testo 2"/>
          <p:cNvSpPr>
            <a:spLocks noGrp="1"/>
          </p:cNvSpPr>
          <p:nvPr>
            <p:ph type="body" sz="half" idx="15"/>
          </p:nvPr>
        </p:nvSpPr>
        <p:spPr>
          <a:xfrm>
            <a:off x="4819813" y="3742869"/>
            <a:ext cx="3961113" cy="2247901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it-IT" dirty="0"/>
              <a:t>Fare clic per modificare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</a:p>
        </p:txBody>
      </p:sp>
      <p:sp>
        <p:nvSpPr>
          <p:cNvPr id="136" name="Segnaposto numero diapositiva 8"/>
          <p:cNvSpPr txBox="1">
            <a:spLocks/>
          </p:cNvSpPr>
          <p:nvPr userDrawn="1"/>
        </p:nvSpPr>
        <p:spPr>
          <a:xfrm>
            <a:off x="6705600" y="6382915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it-IT"/>
            </a:defPPr>
            <a:lvl1pPr marL="0" algn="r" defTabSz="457200" rtl="0" eaLnBrk="1" latinLnBrk="0" hangingPunct="1"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834947A-1B05-2B43-AD85-E646CE852B9E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295463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onfronto fotos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tangolo 9"/>
          <p:cNvSpPr/>
          <p:nvPr userDrawn="1"/>
        </p:nvSpPr>
        <p:spPr>
          <a:xfrm>
            <a:off x="0" y="1"/>
            <a:ext cx="9144000" cy="1269904"/>
          </a:xfrm>
          <a:prstGeom prst="rect">
            <a:avLst/>
          </a:prstGeom>
          <a:solidFill>
            <a:srgbClr val="728F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96E2279-029F-964F-A5B1-8676BDA67CCA}" type="datetimeFigureOut">
              <a:rPr lang="it-IT" smtClean="0"/>
              <a:t>09/09/2026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834947A-1B05-2B43-AD85-E646CE852B9E}" type="slidenum">
              <a:rPr lang="it-IT" smtClean="0"/>
              <a:t>‹N›</a:t>
            </a:fld>
            <a:endParaRPr lang="it-IT"/>
          </a:p>
        </p:txBody>
      </p:sp>
      <p:sp>
        <p:nvSpPr>
          <p:cNvPr id="11" name="Rettangolo 10"/>
          <p:cNvSpPr/>
          <p:nvPr userDrawn="1"/>
        </p:nvSpPr>
        <p:spPr>
          <a:xfrm>
            <a:off x="0" y="6140676"/>
            <a:ext cx="9144000" cy="731837"/>
          </a:xfrm>
          <a:prstGeom prst="rect">
            <a:avLst/>
          </a:prstGeom>
          <a:solidFill>
            <a:srgbClr val="728F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grpSp>
        <p:nvGrpSpPr>
          <p:cNvPr id="12" name="Gruppo 11"/>
          <p:cNvGrpSpPr/>
          <p:nvPr userDrawn="1"/>
        </p:nvGrpSpPr>
        <p:grpSpPr>
          <a:xfrm>
            <a:off x="48007" y="1089904"/>
            <a:ext cx="9036647" cy="180000"/>
            <a:chOff x="1218340" y="275867"/>
            <a:chExt cx="17715122" cy="567843"/>
          </a:xfrm>
        </p:grpSpPr>
        <p:cxnSp>
          <p:nvCxnSpPr>
            <p:cNvPr id="13" name="Connettore 1 12"/>
            <p:cNvCxnSpPr/>
            <p:nvPr userDrawn="1"/>
          </p:nvCxnSpPr>
          <p:spPr>
            <a:xfrm>
              <a:off x="1218340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Connettore 1 13"/>
            <p:cNvCxnSpPr/>
            <p:nvPr userDrawn="1"/>
          </p:nvCxnSpPr>
          <p:spPr>
            <a:xfrm>
              <a:off x="1367207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Connettore 1 14"/>
            <p:cNvCxnSpPr/>
            <p:nvPr userDrawn="1"/>
          </p:nvCxnSpPr>
          <p:spPr>
            <a:xfrm>
              <a:off x="1516074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Connettore 1 15"/>
            <p:cNvCxnSpPr/>
            <p:nvPr userDrawn="1"/>
          </p:nvCxnSpPr>
          <p:spPr>
            <a:xfrm>
              <a:off x="1664941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Connettore 1 16"/>
            <p:cNvCxnSpPr/>
            <p:nvPr userDrawn="1"/>
          </p:nvCxnSpPr>
          <p:spPr>
            <a:xfrm>
              <a:off x="1813808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Connettore 1 17"/>
            <p:cNvCxnSpPr/>
            <p:nvPr userDrawn="1"/>
          </p:nvCxnSpPr>
          <p:spPr>
            <a:xfrm>
              <a:off x="1962675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Connettore 1 18"/>
            <p:cNvCxnSpPr/>
            <p:nvPr userDrawn="1"/>
          </p:nvCxnSpPr>
          <p:spPr>
            <a:xfrm>
              <a:off x="2111542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Connettore 1 19"/>
            <p:cNvCxnSpPr/>
            <p:nvPr userDrawn="1"/>
          </p:nvCxnSpPr>
          <p:spPr>
            <a:xfrm>
              <a:off x="2260409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Connettore 1 20"/>
            <p:cNvCxnSpPr/>
            <p:nvPr userDrawn="1"/>
          </p:nvCxnSpPr>
          <p:spPr>
            <a:xfrm>
              <a:off x="2409276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Connettore 1 21"/>
            <p:cNvCxnSpPr/>
            <p:nvPr userDrawn="1"/>
          </p:nvCxnSpPr>
          <p:spPr>
            <a:xfrm>
              <a:off x="2558143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Connettore 1 22"/>
            <p:cNvCxnSpPr/>
            <p:nvPr userDrawn="1"/>
          </p:nvCxnSpPr>
          <p:spPr>
            <a:xfrm>
              <a:off x="2707010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Connettore 1 23"/>
            <p:cNvCxnSpPr/>
            <p:nvPr userDrawn="1"/>
          </p:nvCxnSpPr>
          <p:spPr>
            <a:xfrm>
              <a:off x="2855877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Connettore 1 24"/>
            <p:cNvCxnSpPr/>
            <p:nvPr userDrawn="1"/>
          </p:nvCxnSpPr>
          <p:spPr>
            <a:xfrm>
              <a:off x="3004744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Connettore 1 25"/>
            <p:cNvCxnSpPr/>
            <p:nvPr userDrawn="1"/>
          </p:nvCxnSpPr>
          <p:spPr>
            <a:xfrm>
              <a:off x="3153611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Connettore 1 26"/>
            <p:cNvCxnSpPr/>
            <p:nvPr userDrawn="1"/>
          </p:nvCxnSpPr>
          <p:spPr>
            <a:xfrm>
              <a:off x="3302478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Connettore 1 27"/>
            <p:cNvCxnSpPr/>
            <p:nvPr userDrawn="1"/>
          </p:nvCxnSpPr>
          <p:spPr>
            <a:xfrm>
              <a:off x="3451345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Connettore 1 28"/>
            <p:cNvCxnSpPr/>
            <p:nvPr userDrawn="1"/>
          </p:nvCxnSpPr>
          <p:spPr>
            <a:xfrm>
              <a:off x="3600212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Connettore 1 29"/>
            <p:cNvCxnSpPr/>
            <p:nvPr userDrawn="1"/>
          </p:nvCxnSpPr>
          <p:spPr>
            <a:xfrm>
              <a:off x="3749079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Connettore 1 30"/>
            <p:cNvCxnSpPr/>
            <p:nvPr userDrawn="1"/>
          </p:nvCxnSpPr>
          <p:spPr>
            <a:xfrm>
              <a:off x="3897946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Connettore 1 31"/>
            <p:cNvCxnSpPr/>
            <p:nvPr userDrawn="1"/>
          </p:nvCxnSpPr>
          <p:spPr>
            <a:xfrm>
              <a:off x="4046813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Connettore 1 32"/>
            <p:cNvCxnSpPr/>
            <p:nvPr userDrawn="1"/>
          </p:nvCxnSpPr>
          <p:spPr>
            <a:xfrm>
              <a:off x="4195680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Connettore 1 33"/>
            <p:cNvCxnSpPr/>
            <p:nvPr userDrawn="1"/>
          </p:nvCxnSpPr>
          <p:spPr>
            <a:xfrm>
              <a:off x="4344547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Connettore 1 34"/>
            <p:cNvCxnSpPr/>
            <p:nvPr userDrawn="1"/>
          </p:nvCxnSpPr>
          <p:spPr>
            <a:xfrm>
              <a:off x="4493414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Connettore 1 35"/>
            <p:cNvCxnSpPr/>
            <p:nvPr userDrawn="1"/>
          </p:nvCxnSpPr>
          <p:spPr>
            <a:xfrm>
              <a:off x="4642281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Connettore 1 36"/>
            <p:cNvCxnSpPr/>
            <p:nvPr userDrawn="1"/>
          </p:nvCxnSpPr>
          <p:spPr>
            <a:xfrm>
              <a:off x="4791148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Connettore 1 37"/>
            <p:cNvCxnSpPr/>
            <p:nvPr userDrawn="1"/>
          </p:nvCxnSpPr>
          <p:spPr>
            <a:xfrm>
              <a:off x="4940015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Connettore 1 38"/>
            <p:cNvCxnSpPr/>
            <p:nvPr userDrawn="1"/>
          </p:nvCxnSpPr>
          <p:spPr>
            <a:xfrm>
              <a:off x="5088882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Connettore 1 39"/>
            <p:cNvCxnSpPr/>
            <p:nvPr userDrawn="1"/>
          </p:nvCxnSpPr>
          <p:spPr>
            <a:xfrm>
              <a:off x="5237749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Connettore 1 40"/>
            <p:cNvCxnSpPr/>
            <p:nvPr userDrawn="1"/>
          </p:nvCxnSpPr>
          <p:spPr>
            <a:xfrm>
              <a:off x="5386616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Connettore 1 41"/>
            <p:cNvCxnSpPr/>
            <p:nvPr userDrawn="1"/>
          </p:nvCxnSpPr>
          <p:spPr>
            <a:xfrm>
              <a:off x="5535483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Connettore 1 42"/>
            <p:cNvCxnSpPr/>
            <p:nvPr userDrawn="1"/>
          </p:nvCxnSpPr>
          <p:spPr>
            <a:xfrm>
              <a:off x="5684350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Connettore 1 43"/>
            <p:cNvCxnSpPr/>
            <p:nvPr userDrawn="1"/>
          </p:nvCxnSpPr>
          <p:spPr>
            <a:xfrm>
              <a:off x="5833217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Connettore 1 44"/>
            <p:cNvCxnSpPr/>
            <p:nvPr userDrawn="1"/>
          </p:nvCxnSpPr>
          <p:spPr>
            <a:xfrm>
              <a:off x="5982084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Connettore 1 45"/>
            <p:cNvCxnSpPr/>
            <p:nvPr userDrawn="1"/>
          </p:nvCxnSpPr>
          <p:spPr>
            <a:xfrm>
              <a:off x="6130951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Connettore 1 46"/>
            <p:cNvCxnSpPr/>
            <p:nvPr userDrawn="1"/>
          </p:nvCxnSpPr>
          <p:spPr>
            <a:xfrm>
              <a:off x="6279818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Connettore 1 47"/>
            <p:cNvCxnSpPr/>
            <p:nvPr userDrawn="1"/>
          </p:nvCxnSpPr>
          <p:spPr>
            <a:xfrm>
              <a:off x="6428685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Connettore 1 48"/>
            <p:cNvCxnSpPr/>
            <p:nvPr userDrawn="1"/>
          </p:nvCxnSpPr>
          <p:spPr>
            <a:xfrm>
              <a:off x="6577552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Connettore 1 49"/>
            <p:cNvCxnSpPr/>
            <p:nvPr userDrawn="1"/>
          </p:nvCxnSpPr>
          <p:spPr>
            <a:xfrm>
              <a:off x="6726419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Connettore 1 50"/>
            <p:cNvCxnSpPr/>
            <p:nvPr userDrawn="1"/>
          </p:nvCxnSpPr>
          <p:spPr>
            <a:xfrm>
              <a:off x="6875286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Connettore 1 51"/>
            <p:cNvCxnSpPr/>
            <p:nvPr userDrawn="1"/>
          </p:nvCxnSpPr>
          <p:spPr>
            <a:xfrm>
              <a:off x="7024153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Connettore 1 52"/>
            <p:cNvCxnSpPr/>
            <p:nvPr userDrawn="1"/>
          </p:nvCxnSpPr>
          <p:spPr>
            <a:xfrm>
              <a:off x="7173020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Connettore 1 53"/>
            <p:cNvCxnSpPr/>
            <p:nvPr userDrawn="1"/>
          </p:nvCxnSpPr>
          <p:spPr>
            <a:xfrm>
              <a:off x="7321887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Connettore 1 54"/>
            <p:cNvCxnSpPr/>
            <p:nvPr userDrawn="1"/>
          </p:nvCxnSpPr>
          <p:spPr>
            <a:xfrm>
              <a:off x="7470754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Connettore 1 55"/>
            <p:cNvCxnSpPr/>
            <p:nvPr userDrawn="1"/>
          </p:nvCxnSpPr>
          <p:spPr>
            <a:xfrm>
              <a:off x="7619621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Connettore 1 56"/>
            <p:cNvCxnSpPr/>
            <p:nvPr userDrawn="1"/>
          </p:nvCxnSpPr>
          <p:spPr>
            <a:xfrm>
              <a:off x="7768488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Connettore 1 57"/>
            <p:cNvCxnSpPr/>
            <p:nvPr userDrawn="1"/>
          </p:nvCxnSpPr>
          <p:spPr>
            <a:xfrm>
              <a:off x="7917355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Connettore 1 58"/>
            <p:cNvCxnSpPr/>
            <p:nvPr userDrawn="1"/>
          </p:nvCxnSpPr>
          <p:spPr>
            <a:xfrm>
              <a:off x="8066222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Connettore 1 59"/>
            <p:cNvCxnSpPr/>
            <p:nvPr userDrawn="1"/>
          </p:nvCxnSpPr>
          <p:spPr>
            <a:xfrm>
              <a:off x="8215089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Connettore 1 60"/>
            <p:cNvCxnSpPr/>
            <p:nvPr userDrawn="1"/>
          </p:nvCxnSpPr>
          <p:spPr>
            <a:xfrm>
              <a:off x="8363956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Connettore 1 61"/>
            <p:cNvCxnSpPr/>
            <p:nvPr userDrawn="1"/>
          </p:nvCxnSpPr>
          <p:spPr>
            <a:xfrm>
              <a:off x="8512823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Connettore 1 62"/>
            <p:cNvCxnSpPr/>
            <p:nvPr userDrawn="1"/>
          </p:nvCxnSpPr>
          <p:spPr>
            <a:xfrm>
              <a:off x="8661690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Connettore 1 63"/>
            <p:cNvCxnSpPr/>
            <p:nvPr userDrawn="1"/>
          </p:nvCxnSpPr>
          <p:spPr>
            <a:xfrm>
              <a:off x="8810557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Connettore 1 64"/>
            <p:cNvCxnSpPr/>
            <p:nvPr userDrawn="1"/>
          </p:nvCxnSpPr>
          <p:spPr>
            <a:xfrm>
              <a:off x="8959424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Connettore 1 65"/>
            <p:cNvCxnSpPr/>
            <p:nvPr userDrawn="1"/>
          </p:nvCxnSpPr>
          <p:spPr>
            <a:xfrm>
              <a:off x="9108291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Connettore 1 66"/>
            <p:cNvCxnSpPr/>
            <p:nvPr userDrawn="1"/>
          </p:nvCxnSpPr>
          <p:spPr>
            <a:xfrm>
              <a:off x="9257158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Connettore 1 67"/>
            <p:cNvCxnSpPr/>
            <p:nvPr userDrawn="1"/>
          </p:nvCxnSpPr>
          <p:spPr>
            <a:xfrm>
              <a:off x="9406025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Connettore 1 68"/>
            <p:cNvCxnSpPr/>
            <p:nvPr userDrawn="1"/>
          </p:nvCxnSpPr>
          <p:spPr>
            <a:xfrm>
              <a:off x="9554892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Connettore 1 69"/>
            <p:cNvCxnSpPr/>
            <p:nvPr userDrawn="1"/>
          </p:nvCxnSpPr>
          <p:spPr>
            <a:xfrm>
              <a:off x="9703759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Connettore 1 70"/>
            <p:cNvCxnSpPr/>
            <p:nvPr userDrawn="1"/>
          </p:nvCxnSpPr>
          <p:spPr>
            <a:xfrm>
              <a:off x="9852626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Connettore 1 71"/>
            <p:cNvCxnSpPr/>
            <p:nvPr userDrawn="1"/>
          </p:nvCxnSpPr>
          <p:spPr>
            <a:xfrm>
              <a:off x="10001493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Connettore 1 72"/>
            <p:cNvCxnSpPr/>
            <p:nvPr userDrawn="1"/>
          </p:nvCxnSpPr>
          <p:spPr>
            <a:xfrm>
              <a:off x="10150360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Connettore 1 73"/>
            <p:cNvCxnSpPr/>
            <p:nvPr userDrawn="1"/>
          </p:nvCxnSpPr>
          <p:spPr>
            <a:xfrm>
              <a:off x="10299227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Connettore 1 74"/>
            <p:cNvCxnSpPr/>
            <p:nvPr userDrawn="1"/>
          </p:nvCxnSpPr>
          <p:spPr>
            <a:xfrm>
              <a:off x="10448094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Connettore 1 75"/>
            <p:cNvCxnSpPr/>
            <p:nvPr userDrawn="1"/>
          </p:nvCxnSpPr>
          <p:spPr>
            <a:xfrm>
              <a:off x="10596961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Connettore 1 76"/>
            <p:cNvCxnSpPr/>
            <p:nvPr userDrawn="1"/>
          </p:nvCxnSpPr>
          <p:spPr>
            <a:xfrm>
              <a:off x="10745828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Connettore 1 77"/>
            <p:cNvCxnSpPr/>
            <p:nvPr userDrawn="1"/>
          </p:nvCxnSpPr>
          <p:spPr>
            <a:xfrm>
              <a:off x="10894695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Connettore 1 78"/>
            <p:cNvCxnSpPr/>
            <p:nvPr userDrawn="1"/>
          </p:nvCxnSpPr>
          <p:spPr>
            <a:xfrm>
              <a:off x="11043562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Connettore 1 79"/>
            <p:cNvCxnSpPr/>
            <p:nvPr userDrawn="1"/>
          </p:nvCxnSpPr>
          <p:spPr>
            <a:xfrm>
              <a:off x="11192429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Connettore 1 80"/>
            <p:cNvCxnSpPr/>
            <p:nvPr userDrawn="1"/>
          </p:nvCxnSpPr>
          <p:spPr>
            <a:xfrm>
              <a:off x="11341296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Connettore 1 81"/>
            <p:cNvCxnSpPr/>
            <p:nvPr userDrawn="1"/>
          </p:nvCxnSpPr>
          <p:spPr>
            <a:xfrm>
              <a:off x="11490163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Connettore 1 82"/>
            <p:cNvCxnSpPr/>
            <p:nvPr userDrawn="1"/>
          </p:nvCxnSpPr>
          <p:spPr>
            <a:xfrm>
              <a:off x="11639030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Connettore 1 83"/>
            <p:cNvCxnSpPr/>
            <p:nvPr userDrawn="1"/>
          </p:nvCxnSpPr>
          <p:spPr>
            <a:xfrm>
              <a:off x="11787897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Connettore 1 84"/>
            <p:cNvCxnSpPr/>
            <p:nvPr userDrawn="1"/>
          </p:nvCxnSpPr>
          <p:spPr>
            <a:xfrm>
              <a:off x="11936764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Connettore 1 85"/>
            <p:cNvCxnSpPr/>
            <p:nvPr userDrawn="1"/>
          </p:nvCxnSpPr>
          <p:spPr>
            <a:xfrm>
              <a:off x="12085631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Connettore 1 86"/>
            <p:cNvCxnSpPr/>
            <p:nvPr userDrawn="1"/>
          </p:nvCxnSpPr>
          <p:spPr>
            <a:xfrm>
              <a:off x="12234498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Connettore 1 87"/>
            <p:cNvCxnSpPr/>
            <p:nvPr userDrawn="1"/>
          </p:nvCxnSpPr>
          <p:spPr>
            <a:xfrm>
              <a:off x="12383365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Connettore 1 88"/>
            <p:cNvCxnSpPr/>
            <p:nvPr userDrawn="1"/>
          </p:nvCxnSpPr>
          <p:spPr>
            <a:xfrm>
              <a:off x="12532232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Connettore 1 89"/>
            <p:cNvCxnSpPr/>
            <p:nvPr userDrawn="1"/>
          </p:nvCxnSpPr>
          <p:spPr>
            <a:xfrm>
              <a:off x="12681099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Connettore 1 90"/>
            <p:cNvCxnSpPr/>
            <p:nvPr userDrawn="1"/>
          </p:nvCxnSpPr>
          <p:spPr>
            <a:xfrm>
              <a:off x="12829966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Connettore 1 91"/>
            <p:cNvCxnSpPr/>
            <p:nvPr userDrawn="1"/>
          </p:nvCxnSpPr>
          <p:spPr>
            <a:xfrm>
              <a:off x="12978833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Connettore 1 92"/>
            <p:cNvCxnSpPr/>
            <p:nvPr userDrawn="1"/>
          </p:nvCxnSpPr>
          <p:spPr>
            <a:xfrm>
              <a:off x="13127700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Connettore 1 93"/>
            <p:cNvCxnSpPr/>
            <p:nvPr userDrawn="1"/>
          </p:nvCxnSpPr>
          <p:spPr>
            <a:xfrm>
              <a:off x="13276567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Connettore 1 94"/>
            <p:cNvCxnSpPr/>
            <p:nvPr userDrawn="1"/>
          </p:nvCxnSpPr>
          <p:spPr>
            <a:xfrm>
              <a:off x="13425434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Connettore 1 95"/>
            <p:cNvCxnSpPr/>
            <p:nvPr userDrawn="1"/>
          </p:nvCxnSpPr>
          <p:spPr>
            <a:xfrm>
              <a:off x="13574301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Connettore 1 96"/>
            <p:cNvCxnSpPr/>
            <p:nvPr userDrawn="1"/>
          </p:nvCxnSpPr>
          <p:spPr>
            <a:xfrm>
              <a:off x="13723168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Connettore 1 97"/>
            <p:cNvCxnSpPr/>
            <p:nvPr userDrawn="1"/>
          </p:nvCxnSpPr>
          <p:spPr>
            <a:xfrm>
              <a:off x="13872035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Connettore 1 98"/>
            <p:cNvCxnSpPr/>
            <p:nvPr userDrawn="1"/>
          </p:nvCxnSpPr>
          <p:spPr>
            <a:xfrm>
              <a:off x="14020902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Connettore 1 99"/>
            <p:cNvCxnSpPr/>
            <p:nvPr userDrawn="1"/>
          </p:nvCxnSpPr>
          <p:spPr>
            <a:xfrm>
              <a:off x="14169769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Connettore 1 100"/>
            <p:cNvCxnSpPr/>
            <p:nvPr userDrawn="1"/>
          </p:nvCxnSpPr>
          <p:spPr>
            <a:xfrm>
              <a:off x="14318636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Connettore 1 101"/>
            <p:cNvCxnSpPr/>
            <p:nvPr userDrawn="1"/>
          </p:nvCxnSpPr>
          <p:spPr>
            <a:xfrm>
              <a:off x="14467503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Connettore 1 102"/>
            <p:cNvCxnSpPr/>
            <p:nvPr userDrawn="1"/>
          </p:nvCxnSpPr>
          <p:spPr>
            <a:xfrm>
              <a:off x="14616370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Connettore 1 103"/>
            <p:cNvCxnSpPr/>
            <p:nvPr userDrawn="1"/>
          </p:nvCxnSpPr>
          <p:spPr>
            <a:xfrm>
              <a:off x="14765237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Connettore 1 104"/>
            <p:cNvCxnSpPr/>
            <p:nvPr userDrawn="1"/>
          </p:nvCxnSpPr>
          <p:spPr>
            <a:xfrm>
              <a:off x="14914104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Connettore 1 105"/>
            <p:cNvCxnSpPr/>
            <p:nvPr userDrawn="1"/>
          </p:nvCxnSpPr>
          <p:spPr>
            <a:xfrm>
              <a:off x="15062971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Connettore 1 106"/>
            <p:cNvCxnSpPr/>
            <p:nvPr userDrawn="1"/>
          </p:nvCxnSpPr>
          <p:spPr>
            <a:xfrm>
              <a:off x="15211838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Connettore 1 107"/>
            <p:cNvCxnSpPr/>
            <p:nvPr userDrawn="1"/>
          </p:nvCxnSpPr>
          <p:spPr>
            <a:xfrm>
              <a:off x="15360705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Connettore 1 108"/>
            <p:cNvCxnSpPr/>
            <p:nvPr userDrawn="1"/>
          </p:nvCxnSpPr>
          <p:spPr>
            <a:xfrm>
              <a:off x="15509572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Connettore 1 109"/>
            <p:cNvCxnSpPr/>
            <p:nvPr userDrawn="1"/>
          </p:nvCxnSpPr>
          <p:spPr>
            <a:xfrm>
              <a:off x="15658439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Connettore 1 110"/>
            <p:cNvCxnSpPr/>
            <p:nvPr userDrawn="1"/>
          </p:nvCxnSpPr>
          <p:spPr>
            <a:xfrm>
              <a:off x="15807306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Connettore 1 111"/>
            <p:cNvCxnSpPr/>
            <p:nvPr userDrawn="1"/>
          </p:nvCxnSpPr>
          <p:spPr>
            <a:xfrm>
              <a:off x="15956173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Connettore 1 112"/>
            <p:cNvCxnSpPr/>
            <p:nvPr userDrawn="1"/>
          </p:nvCxnSpPr>
          <p:spPr>
            <a:xfrm>
              <a:off x="16105040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Connettore 1 113"/>
            <p:cNvCxnSpPr/>
            <p:nvPr userDrawn="1"/>
          </p:nvCxnSpPr>
          <p:spPr>
            <a:xfrm>
              <a:off x="16253907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Connettore 1 114"/>
            <p:cNvCxnSpPr/>
            <p:nvPr userDrawn="1"/>
          </p:nvCxnSpPr>
          <p:spPr>
            <a:xfrm>
              <a:off x="16402774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Connettore 1 115"/>
            <p:cNvCxnSpPr/>
            <p:nvPr userDrawn="1"/>
          </p:nvCxnSpPr>
          <p:spPr>
            <a:xfrm>
              <a:off x="16551641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Connettore 1 116"/>
            <p:cNvCxnSpPr/>
            <p:nvPr userDrawn="1"/>
          </p:nvCxnSpPr>
          <p:spPr>
            <a:xfrm>
              <a:off x="16700508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Connettore 1 117"/>
            <p:cNvCxnSpPr/>
            <p:nvPr userDrawn="1"/>
          </p:nvCxnSpPr>
          <p:spPr>
            <a:xfrm>
              <a:off x="16849375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Connettore 1 118"/>
            <p:cNvCxnSpPr/>
            <p:nvPr userDrawn="1"/>
          </p:nvCxnSpPr>
          <p:spPr>
            <a:xfrm>
              <a:off x="16998242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Connettore 1 119"/>
            <p:cNvCxnSpPr/>
            <p:nvPr userDrawn="1"/>
          </p:nvCxnSpPr>
          <p:spPr>
            <a:xfrm>
              <a:off x="17147109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Connettore 1 120"/>
            <p:cNvCxnSpPr/>
            <p:nvPr userDrawn="1"/>
          </p:nvCxnSpPr>
          <p:spPr>
            <a:xfrm>
              <a:off x="17295976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Connettore 1 121"/>
            <p:cNvCxnSpPr/>
            <p:nvPr userDrawn="1"/>
          </p:nvCxnSpPr>
          <p:spPr>
            <a:xfrm>
              <a:off x="17444843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Connettore 1 122"/>
            <p:cNvCxnSpPr/>
            <p:nvPr userDrawn="1"/>
          </p:nvCxnSpPr>
          <p:spPr>
            <a:xfrm>
              <a:off x="17593710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Connettore 1 123"/>
            <p:cNvCxnSpPr/>
            <p:nvPr userDrawn="1"/>
          </p:nvCxnSpPr>
          <p:spPr>
            <a:xfrm>
              <a:off x="17742577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Connettore 1 124"/>
            <p:cNvCxnSpPr/>
            <p:nvPr userDrawn="1"/>
          </p:nvCxnSpPr>
          <p:spPr>
            <a:xfrm>
              <a:off x="17891444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Connettore 1 125"/>
            <p:cNvCxnSpPr/>
            <p:nvPr userDrawn="1"/>
          </p:nvCxnSpPr>
          <p:spPr>
            <a:xfrm>
              <a:off x="18040311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Connettore 1 126"/>
            <p:cNvCxnSpPr/>
            <p:nvPr userDrawn="1"/>
          </p:nvCxnSpPr>
          <p:spPr>
            <a:xfrm>
              <a:off x="18189178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Connettore 1 127"/>
            <p:cNvCxnSpPr/>
            <p:nvPr userDrawn="1"/>
          </p:nvCxnSpPr>
          <p:spPr>
            <a:xfrm>
              <a:off x="18338045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Connettore 1 128"/>
            <p:cNvCxnSpPr/>
            <p:nvPr userDrawn="1"/>
          </p:nvCxnSpPr>
          <p:spPr>
            <a:xfrm>
              <a:off x="18486912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Connettore 1 129"/>
            <p:cNvCxnSpPr/>
            <p:nvPr userDrawn="1"/>
          </p:nvCxnSpPr>
          <p:spPr>
            <a:xfrm>
              <a:off x="18635779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Connettore 1 130"/>
            <p:cNvCxnSpPr/>
            <p:nvPr userDrawn="1"/>
          </p:nvCxnSpPr>
          <p:spPr>
            <a:xfrm>
              <a:off x="18784646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Connettore 1 131"/>
            <p:cNvCxnSpPr/>
            <p:nvPr userDrawn="1"/>
          </p:nvCxnSpPr>
          <p:spPr>
            <a:xfrm>
              <a:off x="18933462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34" name="Picture 3" descr="Y:\IMMAGINE _COORDINATA_2014\PPT\loghi_PNG\03_Polimi_bandiera-1riga_BN_negativo_outline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998" y="6204925"/>
            <a:ext cx="3038475" cy="5740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3" name="Segnaposto testo 2"/>
          <p:cNvSpPr>
            <a:spLocks noGrp="1"/>
          </p:cNvSpPr>
          <p:nvPr>
            <p:ph type="body" sz="half" idx="1"/>
          </p:nvPr>
        </p:nvSpPr>
        <p:spPr>
          <a:xfrm>
            <a:off x="3419473" y="1374774"/>
            <a:ext cx="5291673" cy="4648200"/>
          </a:xfrm>
        </p:spPr>
        <p:txBody>
          <a:bodyPr/>
          <a:lstStyle/>
          <a:p>
            <a:pPr lvl="0"/>
            <a:r>
              <a:rPr lang="it-IT" dirty="0"/>
              <a:t>Fare clic per modificare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</a:p>
        </p:txBody>
      </p:sp>
      <p:sp>
        <p:nvSpPr>
          <p:cNvPr id="137" name="Segnaposto immagine 2"/>
          <p:cNvSpPr>
            <a:spLocks noGrp="1"/>
          </p:cNvSpPr>
          <p:nvPr>
            <p:ph type="pic" idx="13"/>
          </p:nvPr>
        </p:nvSpPr>
        <p:spPr>
          <a:xfrm>
            <a:off x="255927" y="1374775"/>
            <a:ext cx="2829617" cy="258483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 dirty="0"/>
              <a:t>Fare clic sull'icona per inserire un'immagine</a:t>
            </a:r>
          </a:p>
        </p:txBody>
      </p:sp>
      <p:sp>
        <p:nvSpPr>
          <p:cNvPr id="135" name="Segnaposto numero diapositiva 8"/>
          <p:cNvSpPr txBox="1">
            <a:spLocks/>
          </p:cNvSpPr>
          <p:nvPr userDrawn="1"/>
        </p:nvSpPr>
        <p:spPr>
          <a:xfrm>
            <a:off x="6705600" y="6324192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it-IT"/>
            </a:defPPr>
            <a:lvl1pPr marL="0" algn="r" defTabSz="457200" rtl="0" eaLnBrk="1" latinLnBrk="0" hangingPunct="1"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834947A-1B05-2B43-AD85-E646CE852B9E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4978982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solo testo d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tangolo 9"/>
          <p:cNvSpPr/>
          <p:nvPr userDrawn="1"/>
        </p:nvSpPr>
        <p:spPr>
          <a:xfrm>
            <a:off x="0" y="1"/>
            <a:ext cx="9144000" cy="1269904"/>
          </a:xfrm>
          <a:prstGeom prst="rect">
            <a:avLst/>
          </a:prstGeom>
          <a:solidFill>
            <a:srgbClr val="728F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96E2279-029F-964F-A5B1-8676BDA67CCA}" type="datetimeFigureOut">
              <a:rPr lang="it-IT" smtClean="0"/>
              <a:t>09/09/2026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834947A-1B05-2B43-AD85-E646CE852B9E}" type="slidenum">
              <a:rPr lang="it-IT" smtClean="0"/>
              <a:t>‹N›</a:t>
            </a:fld>
            <a:endParaRPr lang="it-IT"/>
          </a:p>
        </p:txBody>
      </p:sp>
      <p:sp>
        <p:nvSpPr>
          <p:cNvPr id="11" name="Rettangolo 10"/>
          <p:cNvSpPr/>
          <p:nvPr userDrawn="1"/>
        </p:nvSpPr>
        <p:spPr>
          <a:xfrm>
            <a:off x="0" y="6140676"/>
            <a:ext cx="9144000" cy="731837"/>
          </a:xfrm>
          <a:prstGeom prst="rect">
            <a:avLst/>
          </a:prstGeom>
          <a:solidFill>
            <a:srgbClr val="728F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grpSp>
        <p:nvGrpSpPr>
          <p:cNvPr id="12" name="Gruppo 11"/>
          <p:cNvGrpSpPr/>
          <p:nvPr userDrawn="1"/>
        </p:nvGrpSpPr>
        <p:grpSpPr>
          <a:xfrm>
            <a:off x="48007" y="1089904"/>
            <a:ext cx="9036647" cy="180000"/>
            <a:chOff x="1218340" y="275867"/>
            <a:chExt cx="17715122" cy="567843"/>
          </a:xfrm>
        </p:grpSpPr>
        <p:cxnSp>
          <p:nvCxnSpPr>
            <p:cNvPr id="13" name="Connettore 1 12"/>
            <p:cNvCxnSpPr/>
            <p:nvPr userDrawn="1"/>
          </p:nvCxnSpPr>
          <p:spPr>
            <a:xfrm>
              <a:off x="1218340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Connettore 1 13"/>
            <p:cNvCxnSpPr/>
            <p:nvPr userDrawn="1"/>
          </p:nvCxnSpPr>
          <p:spPr>
            <a:xfrm>
              <a:off x="1367207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Connettore 1 14"/>
            <p:cNvCxnSpPr/>
            <p:nvPr userDrawn="1"/>
          </p:nvCxnSpPr>
          <p:spPr>
            <a:xfrm>
              <a:off x="1516074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Connettore 1 15"/>
            <p:cNvCxnSpPr/>
            <p:nvPr userDrawn="1"/>
          </p:nvCxnSpPr>
          <p:spPr>
            <a:xfrm>
              <a:off x="1664941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Connettore 1 16"/>
            <p:cNvCxnSpPr/>
            <p:nvPr userDrawn="1"/>
          </p:nvCxnSpPr>
          <p:spPr>
            <a:xfrm>
              <a:off x="1813808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Connettore 1 17"/>
            <p:cNvCxnSpPr/>
            <p:nvPr userDrawn="1"/>
          </p:nvCxnSpPr>
          <p:spPr>
            <a:xfrm>
              <a:off x="1962675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Connettore 1 18"/>
            <p:cNvCxnSpPr/>
            <p:nvPr userDrawn="1"/>
          </p:nvCxnSpPr>
          <p:spPr>
            <a:xfrm>
              <a:off x="2111542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Connettore 1 19"/>
            <p:cNvCxnSpPr/>
            <p:nvPr userDrawn="1"/>
          </p:nvCxnSpPr>
          <p:spPr>
            <a:xfrm>
              <a:off x="2260409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Connettore 1 20"/>
            <p:cNvCxnSpPr/>
            <p:nvPr userDrawn="1"/>
          </p:nvCxnSpPr>
          <p:spPr>
            <a:xfrm>
              <a:off x="2409276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Connettore 1 21"/>
            <p:cNvCxnSpPr/>
            <p:nvPr userDrawn="1"/>
          </p:nvCxnSpPr>
          <p:spPr>
            <a:xfrm>
              <a:off x="2558143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Connettore 1 22"/>
            <p:cNvCxnSpPr/>
            <p:nvPr userDrawn="1"/>
          </p:nvCxnSpPr>
          <p:spPr>
            <a:xfrm>
              <a:off x="2707010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Connettore 1 23"/>
            <p:cNvCxnSpPr/>
            <p:nvPr userDrawn="1"/>
          </p:nvCxnSpPr>
          <p:spPr>
            <a:xfrm>
              <a:off x="2855877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Connettore 1 24"/>
            <p:cNvCxnSpPr/>
            <p:nvPr userDrawn="1"/>
          </p:nvCxnSpPr>
          <p:spPr>
            <a:xfrm>
              <a:off x="3004744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Connettore 1 25"/>
            <p:cNvCxnSpPr/>
            <p:nvPr userDrawn="1"/>
          </p:nvCxnSpPr>
          <p:spPr>
            <a:xfrm>
              <a:off x="3153611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Connettore 1 26"/>
            <p:cNvCxnSpPr/>
            <p:nvPr userDrawn="1"/>
          </p:nvCxnSpPr>
          <p:spPr>
            <a:xfrm>
              <a:off x="3302478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Connettore 1 27"/>
            <p:cNvCxnSpPr/>
            <p:nvPr userDrawn="1"/>
          </p:nvCxnSpPr>
          <p:spPr>
            <a:xfrm>
              <a:off x="3451345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Connettore 1 28"/>
            <p:cNvCxnSpPr/>
            <p:nvPr userDrawn="1"/>
          </p:nvCxnSpPr>
          <p:spPr>
            <a:xfrm>
              <a:off x="3600212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Connettore 1 29"/>
            <p:cNvCxnSpPr/>
            <p:nvPr userDrawn="1"/>
          </p:nvCxnSpPr>
          <p:spPr>
            <a:xfrm>
              <a:off x="3749079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Connettore 1 30"/>
            <p:cNvCxnSpPr/>
            <p:nvPr userDrawn="1"/>
          </p:nvCxnSpPr>
          <p:spPr>
            <a:xfrm>
              <a:off x="3897946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Connettore 1 31"/>
            <p:cNvCxnSpPr/>
            <p:nvPr userDrawn="1"/>
          </p:nvCxnSpPr>
          <p:spPr>
            <a:xfrm>
              <a:off x="4046813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Connettore 1 32"/>
            <p:cNvCxnSpPr/>
            <p:nvPr userDrawn="1"/>
          </p:nvCxnSpPr>
          <p:spPr>
            <a:xfrm>
              <a:off x="4195680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Connettore 1 33"/>
            <p:cNvCxnSpPr/>
            <p:nvPr userDrawn="1"/>
          </p:nvCxnSpPr>
          <p:spPr>
            <a:xfrm>
              <a:off x="4344547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Connettore 1 34"/>
            <p:cNvCxnSpPr/>
            <p:nvPr userDrawn="1"/>
          </p:nvCxnSpPr>
          <p:spPr>
            <a:xfrm>
              <a:off x="4493414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Connettore 1 35"/>
            <p:cNvCxnSpPr/>
            <p:nvPr userDrawn="1"/>
          </p:nvCxnSpPr>
          <p:spPr>
            <a:xfrm>
              <a:off x="4642281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Connettore 1 36"/>
            <p:cNvCxnSpPr/>
            <p:nvPr userDrawn="1"/>
          </p:nvCxnSpPr>
          <p:spPr>
            <a:xfrm>
              <a:off x="4791148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Connettore 1 37"/>
            <p:cNvCxnSpPr/>
            <p:nvPr userDrawn="1"/>
          </p:nvCxnSpPr>
          <p:spPr>
            <a:xfrm>
              <a:off x="4940015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Connettore 1 38"/>
            <p:cNvCxnSpPr/>
            <p:nvPr userDrawn="1"/>
          </p:nvCxnSpPr>
          <p:spPr>
            <a:xfrm>
              <a:off x="5088882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Connettore 1 39"/>
            <p:cNvCxnSpPr/>
            <p:nvPr userDrawn="1"/>
          </p:nvCxnSpPr>
          <p:spPr>
            <a:xfrm>
              <a:off x="5237749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Connettore 1 40"/>
            <p:cNvCxnSpPr/>
            <p:nvPr userDrawn="1"/>
          </p:nvCxnSpPr>
          <p:spPr>
            <a:xfrm>
              <a:off x="5386616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Connettore 1 41"/>
            <p:cNvCxnSpPr/>
            <p:nvPr userDrawn="1"/>
          </p:nvCxnSpPr>
          <p:spPr>
            <a:xfrm>
              <a:off x="5535483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Connettore 1 42"/>
            <p:cNvCxnSpPr/>
            <p:nvPr userDrawn="1"/>
          </p:nvCxnSpPr>
          <p:spPr>
            <a:xfrm>
              <a:off x="5684350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Connettore 1 43"/>
            <p:cNvCxnSpPr/>
            <p:nvPr userDrawn="1"/>
          </p:nvCxnSpPr>
          <p:spPr>
            <a:xfrm>
              <a:off x="5833217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Connettore 1 44"/>
            <p:cNvCxnSpPr/>
            <p:nvPr userDrawn="1"/>
          </p:nvCxnSpPr>
          <p:spPr>
            <a:xfrm>
              <a:off x="5982084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Connettore 1 45"/>
            <p:cNvCxnSpPr/>
            <p:nvPr userDrawn="1"/>
          </p:nvCxnSpPr>
          <p:spPr>
            <a:xfrm>
              <a:off x="6130951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Connettore 1 46"/>
            <p:cNvCxnSpPr/>
            <p:nvPr userDrawn="1"/>
          </p:nvCxnSpPr>
          <p:spPr>
            <a:xfrm>
              <a:off x="6279818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Connettore 1 47"/>
            <p:cNvCxnSpPr/>
            <p:nvPr userDrawn="1"/>
          </p:nvCxnSpPr>
          <p:spPr>
            <a:xfrm>
              <a:off x="6428685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Connettore 1 48"/>
            <p:cNvCxnSpPr/>
            <p:nvPr userDrawn="1"/>
          </p:nvCxnSpPr>
          <p:spPr>
            <a:xfrm>
              <a:off x="6577552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Connettore 1 49"/>
            <p:cNvCxnSpPr/>
            <p:nvPr userDrawn="1"/>
          </p:nvCxnSpPr>
          <p:spPr>
            <a:xfrm>
              <a:off x="6726419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Connettore 1 50"/>
            <p:cNvCxnSpPr/>
            <p:nvPr userDrawn="1"/>
          </p:nvCxnSpPr>
          <p:spPr>
            <a:xfrm>
              <a:off x="6875286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Connettore 1 51"/>
            <p:cNvCxnSpPr/>
            <p:nvPr userDrawn="1"/>
          </p:nvCxnSpPr>
          <p:spPr>
            <a:xfrm>
              <a:off x="7024153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Connettore 1 52"/>
            <p:cNvCxnSpPr/>
            <p:nvPr userDrawn="1"/>
          </p:nvCxnSpPr>
          <p:spPr>
            <a:xfrm>
              <a:off x="7173020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Connettore 1 53"/>
            <p:cNvCxnSpPr/>
            <p:nvPr userDrawn="1"/>
          </p:nvCxnSpPr>
          <p:spPr>
            <a:xfrm>
              <a:off x="7321887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Connettore 1 54"/>
            <p:cNvCxnSpPr/>
            <p:nvPr userDrawn="1"/>
          </p:nvCxnSpPr>
          <p:spPr>
            <a:xfrm>
              <a:off x="7470754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Connettore 1 55"/>
            <p:cNvCxnSpPr/>
            <p:nvPr userDrawn="1"/>
          </p:nvCxnSpPr>
          <p:spPr>
            <a:xfrm>
              <a:off x="7619621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Connettore 1 56"/>
            <p:cNvCxnSpPr/>
            <p:nvPr userDrawn="1"/>
          </p:nvCxnSpPr>
          <p:spPr>
            <a:xfrm>
              <a:off x="7768488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Connettore 1 57"/>
            <p:cNvCxnSpPr/>
            <p:nvPr userDrawn="1"/>
          </p:nvCxnSpPr>
          <p:spPr>
            <a:xfrm>
              <a:off x="7917355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Connettore 1 58"/>
            <p:cNvCxnSpPr/>
            <p:nvPr userDrawn="1"/>
          </p:nvCxnSpPr>
          <p:spPr>
            <a:xfrm>
              <a:off x="8066222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Connettore 1 59"/>
            <p:cNvCxnSpPr/>
            <p:nvPr userDrawn="1"/>
          </p:nvCxnSpPr>
          <p:spPr>
            <a:xfrm>
              <a:off x="8215089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Connettore 1 60"/>
            <p:cNvCxnSpPr/>
            <p:nvPr userDrawn="1"/>
          </p:nvCxnSpPr>
          <p:spPr>
            <a:xfrm>
              <a:off x="8363956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Connettore 1 61"/>
            <p:cNvCxnSpPr/>
            <p:nvPr userDrawn="1"/>
          </p:nvCxnSpPr>
          <p:spPr>
            <a:xfrm>
              <a:off x="8512823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Connettore 1 62"/>
            <p:cNvCxnSpPr/>
            <p:nvPr userDrawn="1"/>
          </p:nvCxnSpPr>
          <p:spPr>
            <a:xfrm>
              <a:off x="8661690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Connettore 1 63"/>
            <p:cNvCxnSpPr/>
            <p:nvPr userDrawn="1"/>
          </p:nvCxnSpPr>
          <p:spPr>
            <a:xfrm>
              <a:off x="8810557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Connettore 1 64"/>
            <p:cNvCxnSpPr/>
            <p:nvPr userDrawn="1"/>
          </p:nvCxnSpPr>
          <p:spPr>
            <a:xfrm>
              <a:off x="8959424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Connettore 1 65"/>
            <p:cNvCxnSpPr/>
            <p:nvPr userDrawn="1"/>
          </p:nvCxnSpPr>
          <p:spPr>
            <a:xfrm>
              <a:off x="9108291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Connettore 1 66"/>
            <p:cNvCxnSpPr/>
            <p:nvPr userDrawn="1"/>
          </p:nvCxnSpPr>
          <p:spPr>
            <a:xfrm>
              <a:off x="9257158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Connettore 1 67"/>
            <p:cNvCxnSpPr/>
            <p:nvPr userDrawn="1"/>
          </p:nvCxnSpPr>
          <p:spPr>
            <a:xfrm>
              <a:off x="9406025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Connettore 1 68"/>
            <p:cNvCxnSpPr/>
            <p:nvPr userDrawn="1"/>
          </p:nvCxnSpPr>
          <p:spPr>
            <a:xfrm>
              <a:off x="9554892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Connettore 1 69"/>
            <p:cNvCxnSpPr/>
            <p:nvPr userDrawn="1"/>
          </p:nvCxnSpPr>
          <p:spPr>
            <a:xfrm>
              <a:off x="9703759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Connettore 1 70"/>
            <p:cNvCxnSpPr/>
            <p:nvPr userDrawn="1"/>
          </p:nvCxnSpPr>
          <p:spPr>
            <a:xfrm>
              <a:off x="9852626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Connettore 1 71"/>
            <p:cNvCxnSpPr/>
            <p:nvPr userDrawn="1"/>
          </p:nvCxnSpPr>
          <p:spPr>
            <a:xfrm>
              <a:off x="10001493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Connettore 1 72"/>
            <p:cNvCxnSpPr/>
            <p:nvPr userDrawn="1"/>
          </p:nvCxnSpPr>
          <p:spPr>
            <a:xfrm>
              <a:off x="10150360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Connettore 1 73"/>
            <p:cNvCxnSpPr/>
            <p:nvPr userDrawn="1"/>
          </p:nvCxnSpPr>
          <p:spPr>
            <a:xfrm>
              <a:off x="10299227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Connettore 1 74"/>
            <p:cNvCxnSpPr/>
            <p:nvPr userDrawn="1"/>
          </p:nvCxnSpPr>
          <p:spPr>
            <a:xfrm>
              <a:off x="10448094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Connettore 1 75"/>
            <p:cNvCxnSpPr/>
            <p:nvPr userDrawn="1"/>
          </p:nvCxnSpPr>
          <p:spPr>
            <a:xfrm>
              <a:off x="10596961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Connettore 1 76"/>
            <p:cNvCxnSpPr/>
            <p:nvPr userDrawn="1"/>
          </p:nvCxnSpPr>
          <p:spPr>
            <a:xfrm>
              <a:off x="10745828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Connettore 1 77"/>
            <p:cNvCxnSpPr/>
            <p:nvPr userDrawn="1"/>
          </p:nvCxnSpPr>
          <p:spPr>
            <a:xfrm>
              <a:off x="10894695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Connettore 1 78"/>
            <p:cNvCxnSpPr/>
            <p:nvPr userDrawn="1"/>
          </p:nvCxnSpPr>
          <p:spPr>
            <a:xfrm>
              <a:off x="11043562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Connettore 1 79"/>
            <p:cNvCxnSpPr/>
            <p:nvPr userDrawn="1"/>
          </p:nvCxnSpPr>
          <p:spPr>
            <a:xfrm>
              <a:off x="11192429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Connettore 1 80"/>
            <p:cNvCxnSpPr/>
            <p:nvPr userDrawn="1"/>
          </p:nvCxnSpPr>
          <p:spPr>
            <a:xfrm>
              <a:off x="11341296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Connettore 1 81"/>
            <p:cNvCxnSpPr/>
            <p:nvPr userDrawn="1"/>
          </p:nvCxnSpPr>
          <p:spPr>
            <a:xfrm>
              <a:off x="11490163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Connettore 1 82"/>
            <p:cNvCxnSpPr/>
            <p:nvPr userDrawn="1"/>
          </p:nvCxnSpPr>
          <p:spPr>
            <a:xfrm>
              <a:off x="11639030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Connettore 1 83"/>
            <p:cNvCxnSpPr/>
            <p:nvPr userDrawn="1"/>
          </p:nvCxnSpPr>
          <p:spPr>
            <a:xfrm>
              <a:off x="11787897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Connettore 1 84"/>
            <p:cNvCxnSpPr/>
            <p:nvPr userDrawn="1"/>
          </p:nvCxnSpPr>
          <p:spPr>
            <a:xfrm>
              <a:off x="11936764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Connettore 1 85"/>
            <p:cNvCxnSpPr/>
            <p:nvPr userDrawn="1"/>
          </p:nvCxnSpPr>
          <p:spPr>
            <a:xfrm>
              <a:off x="12085631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Connettore 1 86"/>
            <p:cNvCxnSpPr/>
            <p:nvPr userDrawn="1"/>
          </p:nvCxnSpPr>
          <p:spPr>
            <a:xfrm>
              <a:off x="12234498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Connettore 1 87"/>
            <p:cNvCxnSpPr/>
            <p:nvPr userDrawn="1"/>
          </p:nvCxnSpPr>
          <p:spPr>
            <a:xfrm>
              <a:off x="12383365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Connettore 1 88"/>
            <p:cNvCxnSpPr/>
            <p:nvPr userDrawn="1"/>
          </p:nvCxnSpPr>
          <p:spPr>
            <a:xfrm>
              <a:off x="12532232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Connettore 1 89"/>
            <p:cNvCxnSpPr/>
            <p:nvPr userDrawn="1"/>
          </p:nvCxnSpPr>
          <p:spPr>
            <a:xfrm>
              <a:off x="12681099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Connettore 1 90"/>
            <p:cNvCxnSpPr/>
            <p:nvPr userDrawn="1"/>
          </p:nvCxnSpPr>
          <p:spPr>
            <a:xfrm>
              <a:off x="12829966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Connettore 1 91"/>
            <p:cNvCxnSpPr/>
            <p:nvPr userDrawn="1"/>
          </p:nvCxnSpPr>
          <p:spPr>
            <a:xfrm>
              <a:off x="12978833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Connettore 1 92"/>
            <p:cNvCxnSpPr/>
            <p:nvPr userDrawn="1"/>
          </p:nvCxnSpPr>
          <p:spPr>
            <a:xfrm>
              <a:off x="13127700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Connettore 1 93"/>
            <p:cNvCxnSpPr/>
            <p:nvPr userDrawn="1"/>
          </p:nvCxnSpPr>
          <p:spPr>
            <a:xfrm>
              <a:off x="13276567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Connettore 1 94"/>
            <p:cNvCxnSpPr/>
            <p:nvPr userDrawn="1"/>
          </p:nvCxnSpPr>
          <p:spPr>
            <a:xfrm>
              <a:off x="13425434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Connettore 1 95"/>
            <p:cNvCxnSpPr/>
            <p:nvPr userDrawn="1"/>
          </p:nvCxnSpPr>
          <p:spPr>
            <a:xfrm>
              <a:off x="13574301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Connettore 1 96"/>
            <p:cNvCxnSpPr/>
            <p:nvPr userDrawn="1"/>
          </p:nvCxnSpPr>
          <p:spPr>
            <a:xfrm>
              <a:off x="13723168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Connettore 1 97"/>
            <p:cNvCxnSpPr/>
            <p:nvPr userDrawn="1"/>
          </p:nvCxnSpPr>
          <p:spPr>
            <a:xfrm>
              <a:off x="13872035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Connettore 1 98"/>
            <p:cNvCxnSpPr/>
            <p:nvPr userDrawn="1"/>
          </p:nvCxnSpPr>
          <p:spPr>
            <a:xfrm>
              <a:off x="14020902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Connettore 1 99"/>
            <p:cNvCxnSpPr/>
            <p:nvPr userDrawn="1"/>
          </p:nvCxnSpPr>
          <p:spPr>
            <a:xfrm>
              <a:off x="14169769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Connettore 1 100"/>
            <p:cNvCxnSpPr/>
            <p:nvPr userDrawn="1"/>
          </p:nvCxnSpPr>
          <p:spPr>
            <a:xfrm>
              <a:off x="14318636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Connettore 1 101"/>
            <p:cNvCxnSpPr/>
            <p:nvPr userDrawn="1"/>
          </p:nvCxnSpPr>
          <p:spPr>
            <a:xfrm>
              <a:off x="14467503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Connettore 1 102"/>
            <p:cNvCxnSpPr/>
            <p:nvPr userDrawn="1"/>
          </p:nvCxnSpPr>
          <p:spPr>
            <a:xfrm>
              <a:off x="14616370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Connettore 1 103"/>
            <p:cNvCxnSpPr/>
            <p:nvPr userDrawn="1"/>
          </p:nvCxnSpPr>
          <p:spPr>
            <a:xfrm>
              <a:off x="14765237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Connettore 1 104"/>
            <p:cNvCxnSpPr/>
            <p:nvPr userDrawn="1"/>
          </p:nvCxnSpPr>
          <p:spPr>
            <a:xfrm>
              <a:off x="14914104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Connettore 1 105"/>
            <p:cNvCxnSpPr/>
            <p:nvPr userDrawn="1"/>
          </p:nvCxnSpPr>
          <p:spPr>
            <a:xfrm>
              <a:off x="15062971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Connettore 1 106"/>
            <p:cNvCxnSpPr/>
            <p:nvPr userDrawn="1"/>
          </p:nvCxnSpPr>
          <p:spPr>
            <a:xfrm>
              <a:off x="15211838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Connettore 1 107"/>
            <p:cNvCxnSpPr/>
            <p:nvPr userDrawn="1"/>
          </p:nvCxnSpPr>
          <p:spPr>
            <a:xfrm>
              <a:off x="15360705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Connettore 1 108"/>
            <p:cNvCxnSpPr/>
            <p:nvPr userDrawn="1"/>
          </p:nvCxnSpPr>
          <p:spPr>
            <a:xfrm>
              <a:off x="15509572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Connettore 1 109"/>
            <p:cNvCxnSpPr/>
            <p:nvPr userDrawn="1"/>
          </p:nvCxnSpPr>
          <p:spPr>
            <a:xfrm>
              <a:off x="15658439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Connettore 1 110"/>
            <p:cNvCxnSpPr/>
            <p:nvPr userDrawn="1"/>
          </p:nvCxnSpPr>
          <p:spPr>
            <a:xfrm>
              <a:off x="15807306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Connettore 1 111"/>
            <p:cNvCxnSpPr/>
            <p:nvPr userDrawn="1"/>
          </p:nvCxnSpPr>
          <p:spPr>
            <a:xfrm>
              <a:off x="15956173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Connettore 1 112"/>
            <p:cNvCxnSpPr/>
            <p:nvPr userDrawn="1"/>
          </p:nvCxnSpPr>
          <p:spPr>
            <a:xfrm>
              <a:off x="16105040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Connettore 1 113"/>
            <p:cNvCxnSpPr/>
            <p:nvPr userDrawn="1"/>
          </p:nvCxnSpPr>
          <p:spPr>
            <a:xfrm>
              <a:off x="16253907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Connettore 1 114"/>
            <p:cNvCxnSpPr/>
            <p:nvPr userDrawn="1"/>
          </p:nvCxnSpPr>
          <p:spPr>
            <a:xfrm>
              <a:off x="16402774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Connettore 1 115"/>
            <p:cNvCxnSpPr/>
            <p:nvPr userDrawn="1"/>
          </p:nvCxnSpPr>
          <p:spPr>
            <a:xfrm>
              <a:off x="16551641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Connettore 1 116"/>
            <p:cNvCxnSpPr/>
            <p:nvPr userDrawn="1"/>
          </p:nvCxnSpPr>
          <p:spPr>
            <a:xfrm>
              <a:off x="16700508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Connettore 1 117"/>
            <p:cNvCxnSpPr/>
            <p:nvPr userDrawn="1"/>
          </p:nvCxnSpPr>
          <p:spPr>
            <a:xfrm>
              <a:off x="16849375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Connettore 1 118"/>
            <p:cNvCxnSpPr/>
            <p:nvPr userDrawn="1"/>
          </p:nvCxnSpPr>
          <p:spPr>
            <a:xfrm>
              <a:off x="16998242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Connettore 1 119"/>
            <p:cNvCxnSpPr/>
            <p:nvPr userDrawn="1"/>
          </p:nvCxnSpPr>
          <p:spPr>
            <a:xfrm>
              <a:off x="17147109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Connettore 1 120"/>
            <p:cNvCxnSpPr/>
            <p:nvPr userDrawn="1"/>
          </p:nvCxnSpPr>
          <p:spPr>
            <a:xfrm>
              <a:off x="17295976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Connettore 1 121"/>
            <p:cNvCxnSpPr/>
            <p:nvPr userDrawn="1"/>
          </p:nvCxnSpPr>
          <p:spPr>
            <a:xfrm>
              <a:off x="17444843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Connettore 1 122"/>
            <p:cNvCxnSpPr/>
            <p:nvPr userDrawn="1"/>
          </p:nvCxnSpPr>
          <p:spPr>
            <a:xfrm>
              <a:off x="17593710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Connettore 1 123"/>
            <p:cNvCxnSpPr/>
            <p:nvPr userDrawn="1"/>
          </p:nvCxnSpPr>
          <p:spPr>
            <a:xfrm>
              <a:off x="17742577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Connettore 1 124"/>
            <p:cNvCxnSpPr/>
            <p:nvPr userDrawn="1"/>
          </p:nvCxnSpPr>
          <p:spPr>
            <a:xfrm>
              <a:off x="17891444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Connettore 1 125"/>
            <p:cNvCxnSpPr/>
            <p:nvPr userDrawn="1"/>
          </p:nvCxnSpPr>
          <p:spPr>
            <a:xfrm>
              <a:off x="18040311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Connettore 1 126"/>
            <p:cNvCxnSpPr/>
            <p:nvPr userDrawn="1"/>
          </p:nvCxnSpPr>
          <p:spPr>
            <a:xfrm>
              <a:off x="18189178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Connettore 1 127"/>
            <p:cNvCxnSpPr/>
            <p:nvPr userDrawn="1"/>
          </p:nvCxnSpPr>
          <p:spPr>
            <a:xfrm>
              <a:off x="18338045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Connettore 1 128"/>
            <p:cNvCxnSpPr/>
            <p:nvPr userDrawn="1"/>
          </p:nvCxnSpPr>
          <p:spPr>
            <a:xfrm>
              <a:off x="18486912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Connettore 1 129"/>
            <p:cNvCxnSpPr/>
            <p:nvPr userDrawn="1"/>
          </p:nvCxnSpPr>
          <p:spPr>
            <a:xfrm>
              <a:off x="18635779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Connettore 1 130"/>
            <p:cNvCxnSpPr/>
            <p:nvPr userDrawn="1"/>
          </p:nvCxnSpPr>
          <p:spPr>
            <a:xfrm>
              <a:off x="18784646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Connettore 1 131"/>
            <p:cNvCxnSpPr/>
            <p:nvPr userDrawn="1"/>
          </p:nvCxnSpPr>
          <p:spPr>
            <a:xfrm>
              <a:off x="18933462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34" name="Picture 3" descr="Y:\IMMAGINE _COORDINATA_2014\PPT\loghi_PNG\03_Polimi_bandiera-1riga_BN_negativo_outline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998" y="6204925"/>
            <a:ext cx="3038475" cy="5740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3" name="Segnaposto testo 2"/>
          <p:cNvSpPr>
            <a:spLocks noGrp="1"/>
          </p:cNvSpPr>
          <p:nvPr>
            <p:ph type="body" sz="half" idx="1"/>
          </p:nvPr>
        </p:nvSpPr>
        <p:spPr>
          <a:xfrm>
            <a:off x="3419473" y="1374774"/>
            <a:ext cx="5291673" cy="4648200"/>
          </a:xfrm>
        </p:spPr>
        <p:txBody>
          <a:bodyPr/>
          <a:lstStyle/>
          <a:p>
            <a:pPr lvl="0"/>
            <a:r>
              <a:rPr lang="it-IT" dirty="0"/>
              <a:t>Fare clic per modificare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</a:p>
        </p:txBody>
      </p:sp>
      <p:sp>
        <p:nvSpPr>
          <p:cNvPr id="135" name="Segnaposto numero diapositiva 8"/>
          <p:cNvSpPr txBox="1">
            <a:spLocks/>
          </p:cNvSpPr>
          <p:nvPr userDrawn="1"/>
        </p:nvSpPr>
        <p:spPr>
          <a:xfrm>
            <a:off x="6705600" y="6357748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it-IT"/>
            </a:defPPr>
            <a:lvl1pPr marL="0" algn="r" defTabSz="457200" rtl="0" eaLnBrk="1" latinLnBrk="0" hangingPunct="1"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834947A-1B05-2B43-AD85-E646CE852B9E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595965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072744" y="1333499"/>
            <a:ext cx="4713847" cy="477361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96E2279-029F-964F-A5B1-8676BDA67CCA}" type="datetimeFigureOut">
              <a:rPr lang="it-IT" smtClean="0"/>
              <a:t>09/09/2026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834947A-1B05-2B43-AD85-E646CE852B9E}" type="slidenum">
              <a:rPr lang="it-IT" smtClean="0"/>
              <a:t>‹N›</a:t>
            </a:fld>
            <a:endParaRPr lang="it-IT"/>
          </a:p>
        </p:txBody>
      </p:sp>
      <p:sp>
        <p:nvSpPr>
          <p:cNvPr id="11" name="Rettangolo 10"/>
          <p:cNvSpPr/>
          <p:nvPr userDrawn="1"/>
        </p:nvSpPr>
        <p:spPr>
          <a:xfrm>
            <a:off x="0" y="6151329"/>
            <a:ext cx="9144000" cy="731837"/>
          </a:xfrm>
          <a:prstGeom prst="rect">
            <a:avLst/>
          </a:prstGeom>
          <a:solidFill>
            <a:srgbClr val="728F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grpSp>
        <p:nvGrpSpPr>
          <p:cNvPr id="12" name="Gruppo 11"/>
          <p:cNvGrpSpPr/>
          <p:nvPr userDrawn="1"/>
        </p:nvGrpSpPr>
        <p:grpSpPr>
          <a:xfrm>
            <a:off x="48007" y="1089904"/>
            <a:ext cx="9036647" cy="180000"/>
            <a:chOff x="1218340" y="275867"/>
            <a:chExt cx="17715122" cy="567843"/>
          </a:xfrm>
        </p:grpSpPr>
        <p:cxnSp>
          <p:nvCxnSpPr>
            <p:cNvPr id="13" name="Connettore 1 12"/>
            <p:cNvCxnSpPr/>
            <p:nvPr userDrawn="1"/>
          </p:nvCxnSpPr>
          <p:spPr>
            <a:xfrm>
              <a:off x="1218340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Connettore 1 13"/>
            <p:cNvCxnSpPr/>
            <p:nvPr userDrawn="1"/>
          </p:nvCxnSpPr>
          <p:spPr>
            <a:xfrm>
              <a:off x="1367207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Connettore 1 14"/>
            <p:cNvCxnSpPr/>
            <p:nvPr userDrawn="1"/>
          </p:nvCxnSpPr>
          <p:spPr>
            <a:xfrm>
              <a:off x="1516074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Connettore 1 15"/>
            <p:cNvCxnSpPr/>
            <p:nvPr userDrawn="1"/>
          </p:nvCxnSpPr>
          <p:spPr>
            <a:xfrm>
              <a:off x="1664941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Connettore 1 16"/>
            <p:cNvCxnSpPr/>
            <p:nvPr userDrawn="1"/>
          </p:nvCxnSpPr>
          <p:spPr>
            <a:xfrm>
              <a:off x="1813808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Connettore 1 17"/>
            <p:cNvCxnSpPr/>
            <p:nvPr userDrawn="1"/>
          </p:nvCxnSpPr>
          <p:spPr>
            <a:xfrm>
              <a:off x="1962675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Connettore 1 18"/>
            <p:cNvCxnSpPr/>
            <p:nvPr userDrawn="1"/>
          </p:nvCxnSpPr>
          <p:spPr>
            <a:xfrm>
              <a:off x="2111542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Connettore 1 19"/>
            <p:cNvCxnSpPr/>
            <p:nvPr userDrawn="1"/>
          </p:nvCxnSpPr>
          <p:spPr>
            <a:xfrm>
              <a:off x="2260409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Connettore 1 20"/>
            <p:cNvCxnSpPr/>
            <p:nvPr userDrawn="1"/>
          </p:nvCxnSpPr>
          <p:spPr>
            <a:xfrm>
              <a:off x="2409276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Connettore 1 21"/>
            <p:cNvCxnSpPr/>
            <p:nvPr userDrawn="1"/>
          </p:nvCxnSpPr>
          <p:spPr>
            <a:xfrm>
              <a:off x="2558143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Connettore 1 22"/>
            <p:cNvCxnSpPr/>
            <p:nvPr userDrawn="1"/>
          </p:nvCxnSpPr>
          <p:spPr>
            <a:xfrm>
              <a:off x="2707010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Connettore 1 23"/>
            <p:cNvCxnSpPr/>
            <p:nvPr userDrawn="1"/>
          </p:nvCxnSpPr>
          <p:spPr>
            <a:xfrm>
              <a:off x="2855877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Connettore 1 24"/>
            <p:cNvCxnSpPr/>
            <p:nvPr userDrawn="1"/>
          </p:nvCxnSpPr>
          <p:spPr>
            <a:xfrm>
              <a:off x="3004744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Connettore 1 25"/>
            <p:cNvCxnSpPr/>
            <p:nvPr userDrawn="1"/>
          </p:nvCxnSpPr>
          <p:spPr>
            <a:xfrm>
              <a:off x="3153611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Connettore 1 26"/>
            <p:cNvCxnSpPr/>
            <p:nvPr userDrawn="1"/>
          </p:nvCxnSpPr>
          <p:spPr>
            <a:xfrm>
              <a:off x="3302478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Connettore 1 27"/>
            <p:cNvCxnSpPr/>
            <p:nvPr userDrawn="1"/>
          </p:nvCxnSpPr>
          <p:spPr>
            <a:xfrm>
              <a:off x="3451345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Connettore 1 28"/>
            <p:cNvCxnSpPr/>
            <p:nvPr userDrawn="1"/>
          </p:nvCxnSpPr>
          <p:spPr>
            <a:xfrm>
              <a:off x="3600212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Connettore 1 29"/>
            <p:cNvCxnSpPr/>
            <p:nvPr userDrawn="1"/>
          </p:nvCxnSpPr>
          <p:spPr>
            <a:xfrm>
              <a:off x="3749079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Connettore 1 30"/>
            <p:cNvCxnSpPr/>
            <p:nvPr userDrawn="1"/>
          </p:nvCxnSpPr>
          <p:spPr>
            <a:xfrm>
              <a:off x="3897946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Connettore 1 31"/>
            <p:cNvCxnSpPr/>
            <p:nvPr userDrawn="1"/>
          </p:nvCxnSpPr>
          <p:spPr>
            <a:xfrm>
              <a:off x="4046813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Connettore 1 32"/>
            <p:cNvCxnSpPr/>
            <p:nvPr userDrawn="1"/>
          </p:nvCxnSpPr>
          <p:spPr>
            <a:xfrm>
              <a:off x="4195680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Connettore 1 33"/>
            <p:cNvCxnSpPr/>
            <p:nvPr userDrawn="1"/>
          </p:nvCxnSpPr>
          <p:spPr>
            <a:xfrm>
              <a:off x="4344547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Connettore 1 34"/>
            <p:cNvCxnSpPr/>
            <p:nvPr userDrawn="1"/>
          </p:nvCxnSpPr>
          <p:spPr>
            <a:xfrm>
              <a:off x="4493414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Connettore 1 35"/>
            <p:cNvCxnSpPr/>
            <p:nvPr userDrawn="1"/>
          </p:nvCxnSpPr>
          <p:spPr>
            <a:xfrm>
              <a:off x="4642281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Connettore 1 36"/>
            <p:cNvCxnSpPr/>
            <p:nvPr userDrawn="1"/>
          </p:nvCxnSpPr>
          <p:spPr>
            <a:xfrm>
              <a:off x="4791148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Connettore 1 37"/>
            <p:cNvCxnSpPr/>
            <p:nvPr userDrawn="1"/>
          </p:nvCxnSpPr>
          <p:spPr>
            <a:xfrm>
              <a:off x="4940015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Connettore 1 38"/>
            <p:cNvCxnSpPr/>
            <p:nvPr userDrawn="1"/>
          </p:nvCxnSpPr>
          <p:spPr>
            <a:xfrm>
              <a:off x="5088882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Connettore 1 39"/>
            <p:cNvCxnSpPr/>
            <p:nvPr userDrawn="1"/>
          </p:nvCxnSpPr>
          <p:spPr>
            <a:xfrm>
              <a:off x="5237749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Connettore 1 40"/>
            <p:cNvCxnSpPr/>
            <p:nvPr userDrawn="1"/>
          </p:nvCxnSpPr>
          <p:spPr>
            <a:xfrm>
              <a:off x="5386616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Connettore 1 41"/>
            <p:cNvCxnSpPr/>
            <p:nvPr userDrawn="1"/>
          </p:nvCxnSpPr>
          <p:spPr>
            <a:xfrm>
              <a:off x="5535483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Connettore 1 42"/>
            <p:cNvCxnSpPr/>
            <p:nvPr userDrawn="1"/>
          </p:nvCxnSpPr>
          <p:spPr>
            <a:xfrm>
              <a:off x="5684350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Connettore 1 43"/>
            <p:cNvCxnSpPr/>
            <p:nvPr userDrawn="1"/>
          </p:nvCxnSpPr>
          <p:spPr>
            <a:xfrm>
              <a:off x="5833217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Connettore 1 44"/>
            <p:cNvCxnSpPr/>
            <p:nvPr userDrawn="1"/>
          </p:nvCxnSpPr>
          <p:spPr>
            <a:xfrm>
              <a:off x="5982084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Connettore 1 45"/>
            <p:cNvCxnSpPr/>
            <p:nvPr userDrawn="1"/>
          </p:nvCxnSpPr>
          <p:spPr>
            <a:xfrm>
              <a:off x="6130951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Connettore 1 46"/>
            <p:cNvCxnSpPr/>
            <p:nvPr userDrawn="1"/>
          </p:nvCxnSpPr>
          <p:spPr>
            <a:xfrm>
              <a:off x="6279818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Connettore 1 47"/>
            <p:cNvCxnSpPr/>
            <p:nvPr userDrawn="1"/>
          </p:nvCxnSpPr>
          <p:spPr>
            <a:xfrm>
              <a:off x="6428685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Connettore 1 48"/>
            <p:cNvCxnSpPr/>
            <p:nvPr userDrawn="1"/>
          </p:nvCxnSpPr>
          <p:spPr>
            <a:xfrm>
              <a:off x="6577552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Connettore 1 49"/>
            <p:cNvCxnSpPr/>
            <p:nvPr userDrawn="1"/>
          </p:nvCxnSpPr>
          <p:spPr>
            <a:xfrm>
              <a:off x="6726419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Connettore 1 50"/>
            <p:cNvCxnSpPr/>
            <p:nvPr userDrawn="1"/>
          </p:nvCxnSpPr>
          <p:spPr>
            <a:xfrm>
              <a:off x="6875286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Connettore 1 51"/>
            <p:cNvCxnSpPr/>
            <p:nvPr userDrawn="1"/>
          </p:nvCxnSpPr>
          <p:spPr>
            <a:xfrm>
              <a:off x="7024153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Connettore 1 52"/>
            <p:cNvCxnSpPr/>
            <p:nvPr userDrawn="1"/>
          </p:nvCxnSpPr>
          <p:spPr>
            <a:xfrm>
              <a:off x="7173020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Connettore 1 53"/>
            <p:cNvCxnSpPr/>
            <p:nvPr userDrawn="1"/>
          </p:nvCxnSpPr>
          <p:spPr>
            <a:xfrm>
              <a:off x="7321887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Connettore 1 54"/>
            <p:cNvCxnSpPr/>
            <p:nvPr userDrawn="1"/>
          </p:nvCxnSpPr>
          <p:spPr>
            <a:xfrm>
              <a:off x="7470754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Connettore 1 55"/>
            <p:cNvCxnSpPr/>
            <p:nvPr userDrawn="1"/>
          </p:nvCxnSpPr>
          <p:spPr>
            <a:xfrm>
              <a:off x="7619621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Connettore 1 56"/>
            <p:cNvCxnSpPr/>
            <p:nvPr userDrawn="1"/>
          </p:nvCxnSpPr>
          <p:spPr>
            <a:xfrm>
              <a:off x="7768488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Connettore 1 57"/>
            <p:cNvCxnSpPr/>
            <p:nvPr userDrawn="1"/>
          </p:nvCxnSpPr>
          <p:spPr>
            <a:xfrm>
              <a:off x="7917355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Connettore 1 58"/>
            <p:cNvCxnSpPr/>
            <p:nvPr userDrawn="1"/>
          </p:nvCxnSpPr>
          <p:spPr>
            <a:xfrm>
              <a:off x="8066222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Connettore 1 59"/>
            <p:cNvCxnSpPr/>
            <p:nvPr userDrawn="1"/>
          </p:nvCxnSpPr>
          <p:spPr>
            <a:xfrm>
              <a:off x="8215089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Connettore 1 60"/>
            <p:cNvCxnSpPr/>
            <p:nvPr userDrawn="1"/>
          </p:nvCxnSpPr>
          <p:spPr>
            <a:xfrm>
              <a:off x="8363956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Connettore 1 61"/>
            <p:cNvCxnSpPr/>
            <p:nvPr userDrawn="1"/>
          </p:nvCxnSpPr>
          <p:spPr>
            <a:xfrm>
              <a:off x="8512823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Connettore 1 62"/>
            <p:cNvCxnSpPr/>
            <p:nvPr userDrawn="1"/>
          </p:nvCxnSpPr>
          <p:spPr>
            <a:xfrm>
              <a:off x="8661690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Connettore 1 63"/>
            <p:cNvCxnSpPr/>
            <p:nvPr userDrawn="1"/>
          </p:nvCxnSpPr>
          <p:spPr>
            <a:xfrm>
              <a:off x="8810557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Connettore 1 64"/>
            <p:cNvCxnSpPr/>
            <p:nvPr userDrawn="1"/>
          </p:nvCxnSpPr>
          <p:spPr>
            <a:xfrm>
              <a:off x="8959424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Connettore 1 65"/>
            <p:cNvCxnSpPr/>
            <p:nvPr userDrawn="1"/>
          </p:nvCxnSpPr>
          <p:spPr>
            <a:xfrm>
              <a:off x="9108291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Connettore 1 66"/>
            <p:cNvCxnSpPr/>
            <p:nvPr userDrawn="1"/>
          </p:nvCxnSpPr>
          <p:spPr>
            <a:xfrm>
              <a:off x="9257158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Connettore 1 67"/>
            <p:cNvCxnSpPr/>
            <p:nvPr userDrawn="1"/>
          </p:nvCxnSpPr>
          <p:spPr>
            <a:xfrm>
              <a:off x="9406025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Connettore 1 68"/>
            <p:cNvCxnSpPr/>
            <p:nvPr userDrawn="1"/>
          </p:nvCxnSpPr>
          <p:spPr>
            <a:xfrm>
              <a:off x="9554892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Connettore 1 69"/>
            <p:cNvCxnSpPr/>
            <p:nvPr userDrawn="1"/>
          </p:nvCxnSpPr>
          <p:spPr>
            <a:xfrm>
              <a:off x="9703759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Connettore 1 70"/>
            <p:cNvCxnSpPr/>
            <p:nvPr userDrawn="1"/>
          </p:nvCxnSpPr>
          <p:spPr>
            <a:xfrm>
              <a:off x="9852626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Connettore 1 71"/>
            <p:cNvCxnSpPr/>
            <p:nvPr userDrawn="1"/>
          </p:nvCxnSpPr>
          <p:spPr>
            <a:xfrm>
              <a:off x="10001493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Connettore 1 72"/>
            <p:cNvCxnSpPr/>
            <p:nvPr userDrawn="1"/>
          </p:nvCxnSpPr>
          <p:spPr>
            <a:xfrm>
              <a:off x="10150360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Connettore 1 73"/>
            <p:cNvCxnSpPr/>
            <p:nvPr userDrawn="1"/>
          </p:nvCxnSpPr>
          <p:spPr>
            <a:xfrm>
              <a:off x="10299227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Connettore 1 74"/>
            <p:cNvCxnSpPr/>
            <p:nvPr userDrawn="1"/>
          </p:nvCxnSpPr>
          <p:spPr>
            <a:xfrm>
              <a:off x="10448094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Connettore 1 75"/>
            <p:cNvCxnSpPr/>
            <p:nvPr userDrawn="1"/>
          </p:nvCxnSpPr>
          <p:spPr>
            <a:xfrm>
              <a:off x="10596961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Connettore 1 76"/>
            <p:cNvCxnSpPr/>
            <p:nvPr userDrawn="1"/>
          </p:nvCxnSpPr>
          <p:spPr>
            <a:xfrm>
              <a:off x="10745828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Connettore 1 77"/>
            <p:cNvCxnSpPr/>
            <p:nvPr userDrawn="1"/>
          </p:nvCxnSpPr>
          <p:spPr>
            <a:xfrm>
              <a:off x="10894695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Connettore 1 78"/>
            <p:cNvCxnSpPr/>
            <p:nvPr userDrawn="1"/>
          </p:nvCxnSpPr>
          <p:spPr>
            <a:xfrm>
              <a:off x="11043562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Connettore 1 79"/>
            <p:cNvCxnSpPr/>
            <p:nvPr userDrawn="1"/>
          </p:nvCxnSpPr>
          <p:spPr>
            <a:xfrm>
              <a:off x="11192429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Connettore 1 80"/>
            <p:cNvCxnSpPr/>
            <p:nvPr userDrawn="1"/>
          </p:nvCxnSpPr>
          <p:spPr>
            <a:xfrm>
              <a:off x="11341296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Connettore 1 81"/>
            <p:cNvCxnSpPr/>
            <p:nvPr userDrawn="1"/>
          </p:nvCxnSpPr>
          <p:spPr>
            <a:xfrm>
              <a:off x="11490163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Connettore 1 82"/>
            <p:cNvCxnSpPr/>
            <p:nvPr userDrawn="1"/>
          </p:nvCxnSpPr>
          <p:spPr>
            <a:xfrm>
              <a:off x="11639030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Connettore 1 83"/>
            <p:cNvCxnSpPr/>
            <p:nvPr userDrawn="1"/>
          </p:nvCxnSpPr>
          <p:spPr>
            <a:xfrm>
              <a:off x="11787897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Connettore 1 84"/>
            <p:cNvCxnSpPr/>
            <p:nvPr userDrawn="1"/>
          </p:nvCxnSpPr>
          <p:spPr>
            <a:xfrm>
              <a:off x="11936764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Connettore 1 85"/>
            <p:cNvCxnSpPr/>
            <p:nvPr userDrawn="1"/>
          </p:nvCxnSpPr>
          <p:spPr>
            <a:xfrm>
              <a:off x="12085631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Connettore 1 86"/>
            <p:cNvCxnSpPr/>
            <p:nvPr userDrawn="1"/>
          </p:nvCxnSpPr>
          <p:spPr>
            <a:xfrm>
              <a:off x="12234498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Connettore 1 87"/>
            <p:cNvCxnSpPr/>
            <p:nvPr userDrawn="1"/>
          </p:nvCxnSpPr>
          <p:spPr>
            <a:xfrm>
              <a:off x="12383365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Connettore 1 88"/>
            <p:cNvCxnSpPr/>
            <p:nvPr userDrawn="1"/>
          </p:nvCxnSpPr>
          <p:spPr>
            <a:xfrm>
              <a:off x="12532232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Connettore 1 89"/>
            <p:cNvCxnSpPr/>
            <p:nvPr userDrawn="1"/>
          </p:nvCxnSpPr>
          <p:spPr>
            <a:xfrm>
              <a:off x="12681099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Connettore 1 90"/>
            <p:cNvCxnSpPr/>
            <p:nvPr userDrawn="1"/>
          </p:nvCxnSpPr>
          <p:spPr>
            <a:xfrm>
              <a:off x="12829966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Connettore 1 91"/>
            <p:cNvCxnSpPr/>
            <p:nvPr userDrawn="1"/>
          </p:nvCxnSpPr>
          <p:spPr>
            <a:xfrm>
              <a:off x="12978833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Connettore 1 92"/>
            <p:cNvCxnSpPr/>
            <p:nvPr userDrawn="1"/>
          </p:nvCxnSpPr>
          <p:spPr>
            <a:xfrm>
              <a:off x="13127700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Connettore 1 93"/>
            <p:cNvCxnSpPr/>
            <p:nvPr userDrawn="1"/>
          </p:nvCxnSpPr>
          <p:spPr>
            <a:xfrm>
              <a:off x="13276567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Connettore 1 94"/>
            <p:cNvCxnSpPr/>
            <p:nvPr userDrawn="1"/>
          </p:nvCxnSpPr>
          <p:spPr>
            <a:xfrm>
              <a:off x="13425434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Connettore 1 95"/>
            <p:cNvCxnSpPr/>
            <p:nvPr userDrawn="1"/>
          </p:nvCxnSpPr>
          <p:spPr>
            <a:xfrm>
              <a:off x="13574301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Connettore 1 96"/>
            <p:cNvCxnSpPr/>
            <p:nvPr userDrawn="1"/>
          </p:nvCxnSpPr>
          <p:spPr>
            <a:xfrm>
              <a:off x="13723168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Connettore 1 97"/>
            <p:cNvCxnSpPr/>
            <p:nvPr userDrawn="1"/>
          </p:nvCxnSpPr>
          <p:spPr>
            <a:xfrm>
              <a:off x="13872035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Connettore 1 98"/>
            <p:cNvCxnSpPr/>
            <p:nvPr userDrawn="1"/>
          </p:nvCxnSpPr>
          <p:spPr>
            <a:xfrm>
              <a:off x="14020902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Connettore 1 99"/>
            <p:cNvCxnSpPr/>
            <p:nvPr userDrawn="1"/>
          </p:nvCxnSpPr>
          <p:spPr>
            <a:xfrm>
              <a:off x="14169769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Connettore 1 100"/>
            <p:cNvCxnSpPr/>
            <p:nvPr userDrawn="1"/>
          </p:nvCxnSpPr>
          <p:spPr>
            <a:xfrm>
              <a:off x="14318636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Connettore 1 101"/>
            <p:cNvCxnSpPr/>
            <p:nvPr userDrawn="1"/>
          </p:nvCxnSpPr>
          <p:spPr>
            <a:xfrm>
              <a:off x="14467503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Connettore 1 102"/>
            <p:cNvCxnSpPr/>
            <p:nvPr userDrawn="1"/>
          </p:nvCxnSpPr>
          <p:spPr>
            <a:xfrm>
              <a:off x="14616370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Connettore 1 103"/>
            <p:cNvCxnSpPr/>
            <p:nvPr userDrawn="1"/>
          </p:nvCxnSpPr>
          <p:spPr>
            <a:xfrm>
              <a:off x="14765237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Connettore 1 104"/>
            <p:cNvCxnSpPr/>
            <p:nvPr userDrawn="1"/>
          </p:nvCxnSpPr>
          <p:spPr>
            <a:xfrm>
              <a:off x="14914104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Connettore 1 105"/>
            <p:cNvCxnSpPr/>
            <p:nvPr userDrawn="1"/>
          </p:nvCxnSpPr>
          <p:spPr>
            <a:xfrm>
              <a:off x="15062971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Connettore 1 106"/>
            <p:cNvCxnSpPr/>
            <p:nvPr userDrawn="1"/>
          </p:nvCxnSpPr>
          <p:spPr>
            <a:xfrm>
              <a:off x="15211838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Connettore 1 107"/>
            <p:cNvCxnSpPr/>
            <p:nvPr userDrawn="1"/>
          </p:nvCxnSpPr>
          <p:spPr>
            <a:xfrm>
              <a:off x="15360705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Connettore 1 108"/>
            <p:cNvCxnSpPr/>
            <p:nvPr userDrawn="1"/>
          </p:nvCxnSpPr>
          <p:spPr>
            <a:xfrm>
              <a:off x="15509572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Connettore 1 109"/>
            <p:cNvCxnSpPr/>
            <p:nvPr userDrawn="1"/>
          </p:nvCxnSpPr>
          <p:spPr>
            <a:xfrm>
              <a:off x="15658439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Connettore 1 110"/>
            <p:cNvCxnSpPr/>
            <p:nvPr userDrawn="1"/>
          </p:nvCxnSpPr>
          <p:spPr>
            <a:xfrm>
              <a:off x="15807306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Connettore 1 111"/>
            <p:cNvCxnSpPr/>
            <p:nvPr userDrawn="1"/>
          </p:nvCxnSpPr>
          <p:spPr>
            <a:xfrm>
              <a:off x="15956173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Connettore 1 112"/>
            <p:cNvCxnSpPr/>
            <p:nvPr userDrawn="1"/>
          </p:nvCxnSpPr>
          <p:spPr>
            <a:xfrm>
              <a:off x="16105040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Connettore 1 113"/>
            <p:cNvCxnSpPr/>
            <p:nvPr userDrawn="1"/>
          </p:nvCxnSpPr>
          <p:spPr>
            <a:xfrm>
              <a:off x="16253907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Connettore 1 114"/>
            <p:cNvCxnSpPr/>
            <p:nvPr userDrawn="1"/>
          </p:nvCxnSpPr>
          <p:spPr>
            <a:xfrm>
              <a:off x="16402774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Connettore 1 115"/>
            <p:cNvCxnSpPr/>
            <p:nvPr userDrawn="1"/>
          </p:nvCxnSpPr>
          <p:spPr>
            <a:xfrm>
              <a:off x="16551641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Connettore 1 116"/>
            <p:cNvCxnSpPr/>
            <p:nvPr userDrawn="1"/>
          </p:nvCxnSpPr>
          <p:spPr>
            <a:xfrm>
              <a:off x="16700508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Connettore 1 117"/>
            <p:cNvCxnSpPr/>
            <p:nvPr userDrawn="1"/>
          </p:nvCxnSpPr>
          <p:spPr>
            <a:xfrm>
              <a:off x="16849375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Connettore 1 118"/>
            <p:cNvCxnSpPr/>
            <p:nvPr userDrawn="1"/>
          </p:nvCxnSpPr>
          <p:spPr>
            <a:xfrm>
              <a:off x="16998242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Connettore 1 119"/>
            <p:cNvCxnSpPr/>
            <p:nvPr userDrawn="1"/>
          </p:nvCxnSpPr>
          <p:spPr>
            <a:xfrm>
              <a:off x="17147109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Connettore 1 120"/>
            <p:cNvCxnSpPr/>
            <p:nvPr userDrawn="1"/>
          </p:nvCxnSpPr>
          <p:spPr>
            <a:xfrm>
              <a:off x="17295976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Connettore 1 121"/>
            <p:cNvCxnSpPr/>
            <p:nvPr userDrawn="1"/>
          </p:nvCxnSpPr>
          <p:spPr>
            <a:xfrm>
              <a:off x="17444843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Connettore 1 122"/>
            <p:cNvCxnSpPr/>
            <p:nvPr userDrawn="1"/>
          </p:nvCxnSpPr>
          <p:spPr>
            <a:xfrm>
              <a:off x="17593710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Connettore 1 123"/>
            <p:cNvCxnSpPr/>
            <p:nvPr userDrawn="1"/>
          </p:nvCxnSpPr>
          <p:spPr>
            <a:xfrm>
              <a:off x="17742577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Connettore 1 124"/>
            <p:cNvCxnSpPr/>
            <p:nvPr userDrawn="1"/>
          </p:nvCxnSpPr>
          <p:spPr>
            <a:xfrm>
              <a:off x="17891444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Connettore 1 125"/>
            <p:cNvCxnSpPr/>
            <p:nvPr userDrawn="1"/>
          </p:nvCxnSpPr>
          <p:spPr>
            <a:xfrm>
              <a:off x="18040311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Connettore 1 126"/>
            <p:cNvCxnSpPr/>
            <p:nvPr userDrawn="1"/>
          </p:nvCxnSpPr>
          <p:spPr>
            <a:xfrm>
              <a:off x="18189178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Connettore 1 127"/>
            <p:cNvCxnSpPr/>
            <p:nvPr userDrawn="1"/>
          </p:nvCxnSpPr>
          <p:spPr>
            <a:xfrm>
              <a:off x="18338045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Connettore 1 128"/>
            <p:cNvCxnSpPr/>
            <p:nvPr userDrawn="1"/>
          </p:nvCxnSpPr>
          <p:spPr>
            <a:xfrm>
              <a:off x="18486912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Connettore 1 129"/>
            <p:cNvCxnSpPr/>
            <p:nvPr userDrawn="1"/>
          </p:nvCxnSpPr>
          <p:spPr>
            <a:xfrm>
              <a:off x="18635779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Connettore 1 130"/>
            <p:cNvCxnSpPr/>
            <p:nvPr userDrawn="1"/>
          </p:nvCxnSpPr>
          <p:spPr>
            <a:xfrm>
              <a:off x="18784646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Connettore 1 131"/>
            <p:cNvCxnSpPr/>
            <p:nvPr userDrawn="1"/>
          </p:nvCxnSpPr>
          <p:spPr>
            <a:xfrm>
              <a:off x="18933462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4" name="Segnaposto immagine 133"/>
          <p:cNvSpPr>
            <a:spLocks noGrp="1"/>
          </p:cNvSpPr>
          <p:nvPr>
            <p:ph type="pic" sz="quarter" idx="13"/>
          </p:nvPr>
        </p:nvSpPr>
        <p:spPr>
          <a:xfrm>
            <a:off x="419099" y="1333499"/>
            <a:ext cx="3349891" cy="4773613"/>
          </a:xfrm>
        </p:spPr>
        <p:txBody>
          <a:bodyPr/>
          <a:lstStyle/>
          <a:p>
            <a:endParaRPr lang="it-IT"/>
          </a:p>
        </p:txBody>
      </p:sp>
      <p:pic>
        <p:nvPicPr>
          <p:cNvPr id="136" name="Picture 3" descr="Y:\IMMAGINE _COORDINATA_2014\PPT\loghi_PNG\03_Polimi_bandiera-1riga_BN_negativo_outline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998" y="6204925"/>
            <a:ext cx="3038475" cy="5740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5" name="Titolo 1"/>
          <p:cNvSpPr txBox="1">
            <a:spLocks/>
          </p:cNvSpPr>
          <p:nvPr userDrawn="1"/>
        </p:nvSpPr>
        <p:spPr>
          <a:xfrm>
            <a:off x="288521" y="139166"/>
            <a:ext cx="8581043" cy="8404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marL="0" indent="0" algn="l" defTabSz="457200" rtl="0" eaLnBrk="1" latinLnBrk="0" hangingPunct="1">
              <a:spcBef>
                <a:spcPct val="0"/>
              </a:spcBef>
              <a:buNone/>
              <a:defRPr sz="2200" b="1" kern="120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it-IT"/>
              <a:t>Fare clic per modificare lo stile del titolo</a:t>
            </a:r>
            <a:endParaRPr lang="it-IT" dirty="0"/>
          </a:p>
        </p:txBody>
      </p:sp>
      <p:sp>
        <p:nvSpPr>
          <p:cNvPr id="140" name="Rettangolo 139"/>
          <p:cNvSpPr/>
          <p:nvPr userDrawn="1"/>
        </p:nvSpPr>
        <p:spPr>
          <a:xfrm>
            <a:off x="0" y="1"/>
            <a:ext cx="9144000" cy="1269904"/>
          </a:xfrm>
          <a:prstGeom prst="rect">
            <a:avLst/>
          </a:prstGeom>
          <a:solidFill>
            <a:srgbClr val="728F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41" name="Titolo 1"/>
          <p:cNvSpPr>
            <a:spLocks noGrp="1"/>
          </p:cNvSpPr>
          <p:nvPr>
            <p:ph type="title"/>
          </p:nvPr>
        </p:nvSpPr>
        <p:spPr>
          <a:xfrm>
            <a:off x="288521" y="139166"/>
            <a:ext cx="8581043" cy="8404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it-IT" dirty="0"/>
              <a:t>Fare clic per modificare lo stile del titolo</a:t>
            </a:r>
          </a:p>
        </p:txBody>
      </p:sp>
      <p:grpSp>
        <p:nvGrpSpPr>
          <p:cNvPr id="142" name="Gruppo 141"/>
          <p:cNvGrpSpPr/>
          <p:nvPr userDrawn="1"/>
        </p:nvGrpSpPr>
        <p:grpSpPr>
          <a:xfrm>
            <a:off x="48007" y="1089904"/>
            <a:ext cx="9036647" cy="180000"/>
            <a:chOff x="1218340" y="275867"/>
            <a:chExt cx="17715122" cy="567843"/>
          </a:xfrm>
        </p:grpSpPr>
        <p:cxnSp>
          <p:nvCxnSpPr>
            <p:cNvPr id="143" name="Connettore 1 142"/>
            <p:cNvCxnSpPr/>
            <p:nvPr userDrawn="1"/>
          </p:nvCxnSpPr>
          <p:spPr>
            <a:xfrm>
              <a:off x="1218340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4" name="Connettore 1 143"/>
            <p:cNvCxnSpPr/>
            <p:nvPr userDrawn="1"/>
          </p:nvCxnSpPr>
          <p:spPr>
            <a:xfrm>
              <a:off x="1367207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Connettore 1 144"/>
            <p:cNvCxnSpPr/>
            <p:nvPr userDrawn="1"/>
          </p:nvCxnSpPr>
          <p:spPr>
            <a:xfrm>
              <a:off x="1516074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6" name="Connettore 1 145"/>
            <p:cNvCxnSpPr/>
            <p:nvPr userDrawn="1"/>
          </p:nvCxnSpPr>
          <p:spPr>
            <a:xfrm>
              <a:off x="1664941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7" name="Connettore 1 146"/>
            <p:cNvCxnSpPr/>
            <p:nvPr userDrawn="1"/>
          </p:nvCxnSpPr>
          <p:spPr>
            <a:xfrm>
              <a:off x="1813808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8" name="Connettore 1 147"/>
            <p:cNvCxnSpPr/>
            <p:nvPr userDrawn="1"/>
          </p:nvCxnSpPr>
          <p:spPr>
            <a:xfrm>
              <a:off x="1962675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9" name="Connettore 1 148"/>
            <p:cNvCxnSpPr/>
            <p:nvPr userDrawn="1"/>
          </p:nvCxnSpPr>
          <p:spPr>
            <a:xfrm>
              <a:off x="2111542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0" name="Connettore 1 149"/>
            <p:cNvCxnSpPr/>
            <p:nvPr userDrawn="1"/>
          </p:nvCxnSpPr>
          <p:spPr>
            <a:xfrm>
              <a:off x="2260409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1" name="Connettore 1 150"/>
            <p:cNvCxnSpPr/>
            <p:nvPr userDrawn="1"/>
          </p:nvCxnSpPr>
          <p:spPr>
            <a:xfrm>
              <a:off x="2409276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2" name="Connettore 1 151"/>
            <p:cNvCxnSpPr/>
            <p:nvPr userDrawn="1"/>
          </p:nvCxnSpPr>
          <p:spPr>
            <a:xfrm>
              <a:off x="2558143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3" name="Connettore 1 152"/>
            <p:cNvCxnSpPr/>
            <p:nvPr userDrawn="1"/>
          </p:nvCxnSpPr>
          <p:spPr>
            <a:xfrm>
              <a:off x="2707010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4" name="Connettore 1 153"/>
            <p:cNvCxnSpPr/>
            <p:nvPr userDrawn="1"/>
          </p:nvCxnSpPr>
          <p:spPr>
            <a:xfrm>
              <a:off x="2855877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5" name="Connettore 1 154"/>
            <p:cNvCxnSpPr/>
            <p:nvPr userDrawn="1"/>
          </p:nvCxnSpPr>
          <p:spPr>
            <a:xfrm>
              <a:off x="3004744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6" name="Connettore 1 155"/>
            <p:cNvCxnSpPr/>
            <p:nvPr userDrawn="1"/>
          </p:nvCxnSpPr>
          <p:spPr>
            <a:xfrm>
              <a:off x="3153611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7" name="Connettore 1 156"/>
            <p:cNvCxnSpPr/>
            <p:nvPr userDrawn="1"/>
          </p:nvCxnSpPr>
          <p:spPr>
            <a:xfrm>
              <a:off x="3302478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8" name="Connettore 1 157"/>
            <p:cNvCxnSpPr/>
            <p:nvPr userDrawn="1"/>
          </p:nvCxnSpPr>
          <p:spPr>
            <a:xfrm>
              <a:off x="3451345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9" name="Connettore 1 158"/>
            <p:cNvCxnSpPr/>
            <p:nvPr userDrawn="1"/>
          </p:nvCxnSpPr>
          <p:spPr>
            <a:xfrm>
              <a:off x="3600212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0" name="Connettore 1 159"/>
            <p:cNvCxnSpPr/>
            <p:nvPr userDrawn="1"/>
          </p:nvCxnSpPr>
          <p:spPr>
            <a:xfrm>
              <a:off x="3749079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1" name="Connettore 1 160"/>
            <p:cNvCxnSpPr/>
            <p:nvPr userDrawn="1"/>
          </p:nvCxnSpPr>
          <p:spPr>
            <a:xfrm>
              <a:off x="3897946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2" name="Connettore 1 161"/>
            <p:cNvCxnSpPr/>
            <p:nvPr userDrawn="1"/>
          </p:nvCxnSpPr>
          <p:spPr>
            <a:xfrm>
              <a:off x="4046813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3" name="Connettore 1 162"/>
            <p:cNvCxnSpPr/>
            <p:nvPr userDrawn="1"/>
          </p:nvCxnSpPr>
          <p:spPr>
            <a:xfrm>
              <a:off x="4195680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4" name="Connettore 1 163"/>
            <p:cNvCxnSpPr/>
            <p:nvPr userDrawn="1"/>
          </p:nvCxnSpPr>
          <p:spPr>
            <a:xfrm>
              <a:off x="4344547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Connettore 1 164"/>
            <p:cNvCxnSpPr/>
            <p:nvPr userDrawn="1"/>
          </p:nvCxnSpPr>
          <p:spPr>
            <a:xfrm>
              <a:off x="4493414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Connettore 1 165"/>
            <p:cNvCxnSpPr/>
            <p:nvPr userDrawn="1"/>
          </p:nvCxnSpPr>
          <p:spPr>
            <a:xfrm>
              <a:off x="4642281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7" name="Connettore 1 166"/>
            <p:cNvCxnSpPr/>
            <p:nvPr userDrawn="1"/>
          </p:nvCxnSpPr>
          <p:spPr>
            <a:xfrm>
              <a:off x="4791148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8" name="Connettore 1 167"/>
            <p:cNvCxnSpPr/>
            <p:nvPr userDrawn="1"/>
          </p:nvCxnSpPr>
          <p:spPr>
            <a:xfrm>
              <a:off x="4940015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Connettore 1 168"/>
            <p:cNvCxnSpPr/>
            <p:nvPr userDrawn="1"/>
          </p:nvCxnSpPr>
          <p:spPr>
            <a:xfrm>
              <a:off x="5088882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0" name="Connettore 1 169"/>
            <p:cNvCxnSpPr/>
            <p:nvPr userDrawn="1"/>
          </p:nvCxnSpPr>
          <p:spPr>
            <a:xfrm>
              <a:off x="5237749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1" name="Connettore 1 170"/>
            <p:cNvCxnSpPr/>
            <p:nvPr userDrawn="1"/>
          </p:nvCxnSpPr>
          <p:spPr>
            <a:xfrm>
              <a:off x="5386616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2" name="Connettore 1 171"/>
            <p:cNvCxnSpPr/>
            <p:nvPr userDrawn="1"/>
          </p:nvCxnSpPr>
          <p:spPr>
            <a:xfrm>
              <a:off x="5535483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Connettore 1 172"/>
            <p:cNvCxnSpPr/>
            <p:nvPr userDrawn="1"/>
          </p:nvCxnSpPr>
          <p:spPr>
            <a:xfrm>
              <a:off x="5684350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4" name="Connettore 1 173"/>
            <p:cNvCxnSpPr/>
            <p:nvPr userDrawn="1"/>
          </p:nvCxnSpPr>
          <p:spPr>
            <a:xfrm>
              <a:off x="5833217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5" name="Connettore 1 174"/>
            <p:cNvCxnSpPr/>
            <p:nvPr userDrawn="1"/>
          </p:nvCxnSpPr>
          <p:spPr>
            <a:xfrm>
              <a:off x="5982084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6" name="Connettore 1 175"/>
            <p:cNvCxnSpPr/>
            <p:nvPr userDrawn="1"/>
          </p:nvCxnSpPr>
          <p:spPr>
            <a:xfrm>
              <a:off x="6130951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Connettore 1 176"/>
            <p:cNvCxnSpPr/>
            <p:nvPr userDrawn="1"/>
          </p:nvCxnSpPr>
          <p:spPr>
            <a:xfrm>
              <a:off x="6279818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Connettore 1 177"/>
            <p:cNvCxnSpPr/>
            <p:nvPr userDrawn="1"/>
          </p:nvCxnSpPr>
          <p:spPr>
            <a:xfrm>
              <a:off x="6428685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9" name="Connettore 1 178"/>
            <p:cNvCxnSpPr/>
            <p:nvPr userDrawn="1"/>
          </p:nvCxnSpPr>
          <p:spPr>
            <a:xfrm>
              <a:off x="6577552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0" name="Connettore 1 179"/>
            <p:cNvCxnSpPr/>
            <p:nvPr userDrawn="1"/>
          </p:nvCxnSpPr>
          <p:spPr>
            <a:xfrm>
              <a:off x="6726419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Connettore 1 180"/>
            <p:cNvCxnSpPr/>
            <p:nvPr userDrawn="1"/>
          </p:nvCxnSpPr>
          <p:spPr>
            <a:xfrm>
              <a:off x="6875286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2" name="Connettore 1 181"/>
            <p:cNvCxnSpPr/>
            <p:nvPr userDrawn="1"/>
          </p:nvCxnSpPr>
          <p:spPr>
            <a:xfrm>
              <a:off x="7024153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3" name="Connettore 1 182"/>
            <p:cNvCxnSpPr/>
            <p:nvPr userDrawn="1"/>
          </p:nvCxnSpPr>
          <p:spPr>
            <a:xfrm>
              <a:off x="7173020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Connettore 1 183"/>
            <p:cNvCxnSpPr/>
            <p:nvPr userDrawn="1"/>
          </p:nvCxnSpPr>
          <p:spPr>
            <a:xfrm>
              <a:off x="7321887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Connettore 1 184"/>
            <p:cNvCxnSpPr/>
            <p:nvPr userDrawn="1"/>
          </p:nvCxnSpPr>
          <p:spPr>
            <a:xfrm>
              <a:off x="7470754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Connettore 1 185"/>
            <p:cNvCxnSpPr/>
            <p:nvPr userDrawn="1"/>
          </p:nvCxnSpPr>
          <p:spPr>
            <a:xfrm>
              <a:off x="7619621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7" name="Connettore 1 186"/>
            <p:cNvCxnSpPr/>
            <p:nvPr userDrawn="1"/>
          </p:nvCxnSpPr>
          <p:spPr>
            <a:xfrm>
              <a:off x="7768488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8" name="Connettore 1 187"/>
            <p:cNvCxnSpPr/>
            <p:nvPr userDrawn="1"/>
          </p:nvCxnSpPr>
          <p:spPr>
            <a:xfrm>
              <a:off x="7917355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9" name="Connettore 1 188"/>
            <p:cNvCxnSpPr/>
            <p:nvPr userDrawn="1"/>
          </p:nvCxnSpPr>
          <p:spPr>
            <a:xfrm>
              <a:off x="8066222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Connettore 1 189"/>
            <p:cNvCxnSpPr/>
            <p:nvPr userDrawn="1"/>
          </p:nvCxnSpPr>
          <p:spPr>
            <a:xfrm>
              <a:off x="8215089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1" name="Connettore 1 190"/>
            <p:cNvCxnSpPr/>
            <p:nvPr userDrawn="1"/>
          </p:nvCxnSpPr>
          <p:spPr>
            <a:xfrm>
              <a:off x="8363956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2" name="Connettore 1 191"/>
            <p:cNvCxnSpPr/>
            <p:nvPr userDrawn="1"/>
          </p:nvCxnSpPr>
          <p:spPr>
            <a:xfrm>
              <a:off x="8512823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3" name="Connettore 1 192"/>
            <p:cNvCxnSpPr/>
            <p:nvPr userDrawn="1"/>
          </p:nvCxnSpPr>
          <p:spPr>
            <a:xfrm>
              <a:off x="8661690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4" name="Connettore 1 193"/>
            <p:cNvCxnSpPr/>
            <p:nvPr userDrawn="1"/>
          </p:nvCxnSpPr>
          <p:spPr>
            <a:xfrm>
              <a:off x="8810557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5" name="Connettore 1 194"/>
            <p:cNvCxnSpPr/>
            <p:nvPr userDrawn="1"/>
          </p:nvCxnSpPr>
          <p:spPr>
            <a:xfrm>
              <a:off x="8959424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6" name="Connettore 1 195"/>
            <p:cNvCxnSpPr/>
            <p:nvPr userDrawn="1"/>
          </p:nvCxnSpPr>
          <p:spPr>
            <a:xfrm>
              <a:off x="9108291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7" name="Connettore 1 196"/>
            <p:cNvCxnSpPr/>
            <p:nvPr userDrawn="1"/>
          </p:nvCxnSpPr>
          <p:spPr>
            <a:xfrm>
              <a:off x="9257158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8" name="Connettore 1 197"/>
            <p:cNvCxnSpPr/>
            <p:nvPr userDrawn="1"/>
          </p:nvCxnSpPr>
          <p:spPr>
            <a:xfrm>
              <a:off x="9406025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9" name="Connettore 1 198"/>
            <p:cNvCxnSpPr/>
            <p:nvPr userDrawn="1"/>
          </p:nvCxnSpPr>
          <p:spPr>
            <a:xfrm>
              <a:off x="9554892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0" name="Connettore 1 199"/>
            <p:cNvCxnSpPr/>
            <p:nvPr userDrawn="1"/>
          </p:nvCxnSpPr>
          <p:spPr>
            <a:xfrm>
              <a:off x="9703759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1" name="Connettore 1 200"/>
            <p:cNvCxnSpPr/>
            <p:nvPr userDrawn="1"/>
          </p:nvCxnSpPr>
          <p:spPr>
            <a:xfrm>
              <a:off x="9852626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2" name="Connettore 1 201"/>
            <p:cNvCxnSpPr/>
            <p:nvPr userDrawn="1"/>
          </p:nvCxnSpPr>
          <p:spPr>
            <a:xfrm>
              <a:off x="10001493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3" name="Connettore 1 202"/>
            <p:cNvCxnSpPr/>
            <p:nvPr userDrawn="1"/>
          </p:nvCxnSpPr>
          <p:spPr>
            <a:xfrm>
              <a:off x="10150360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4" name="Connettore 1 203"/>
            <p:cNvCxnSpPr/>
            <p:nvPr userDrawn="1"/>
          </p:nvCxnSpPr>
          <p:spPr>
            <a:xfrm>
              <a:off x="10299227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5" name="Connettore 1 204"/>
            <p:cNvCxnSpPr/>
            <p:nvPr userDrawn="1"/>
          </p:nvCxnSpPr>
          <p:spPr>
            <a:xfrm>
              <a:off x="10448094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6" name="Connettore 1 205"/>
            <p:cNvCxnSpPr/>
            <p:nvPr userDrawn="1"/>
          </p:nvCxnSpPr>
          <p:spPr>
            <a:xfrm>
              <a:off x="10596961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7" name="Connettore 1 206"/>
            <p:cNvCxnSpPr/>
            <p:nvPr userDrawn="1"/>
          </p:nvCxnSpPr>
          <p:spPr>
            <a:xfrm>
              <a:off x="10745828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8" name="Connettore 1 207"/>
            <p:cNvCxnSpPr/>
            <p:nvPr userDrawn="1"/>
          </p:nvCxnSpPr>
          <p:spPr>
            <a:xfrm>
              <a:off x="10894695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9" name="Connettore 1 208"/>
            <p:cNvCxnSpPr/>
            <p:nvPr userDrawn="1"/>
          </p:nvCxnSpPr>
          <p:spPr>
            <a:xfrm>
              <a:off x="11043562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0" name="Connettore 1 209"/>
            <p:cNvCxnSpPr/>
            <p:nvPr userDrawn="1"/>
          </p:nvCxnSpPr>
          <p:spPr>
            <a:xfrm>
              <a:off x="11192429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" name="Connettore 1 210"/>
            <p:cNvCxnSpPr/>
            <p:nvPr userDrawn="1"/>
          </p:nvCxnSpPr>
          <p:spPr>
            <a:xfrm>
              <a:off x="11341296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2" name="Connettore 1 211"/>
            <p:cNvCxnSpPr/>
            <p:nvPr userDrawn="1"/>
          </p:nvCxnSpPr>
          <p:spPr>
            <a:xfrm>
              <a:off x="11490163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3" name="Connettore 1 212"/>
            <p:cNvCxnSpPr/>
            <p:nvPr userDrawn="1"/>
          </p:nvCxnSpPr>
          <p:spPr>
            <a:xfrm>
              <a:off x="11639030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4" name="Connettore 1 213"/>
            <p:cNvCxnSpPr/>
            <p:nvPr userDrawn="1"/>
          </p:nvCxnSpPr>
          <p:spPr>
            <a:xfrm>
              <a:off x="11787897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Connettore 1 214"/>
            <p:cNvCxnSpPr/>
            <p:nvPr userDrawn="1"/>
          </p:nvCxnSpPr>
          <p:spPr>
            <a:xfrm>
              <a:off x="11936764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6" name="Connettore 1 215"/>
            <p:cNvCxnSpPr/>
            <p:nvPr userDrawn="1"/>
          </p:nvCxnSpPr>
          <p:spPr>
            <a:xfrm>
              <a:off x="12085631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7" name="Connettore 1 216"/>
            <p:cNvCxnSpPr/>
            <p:nvPr userDrawn="1"/>
          </p:nvCxnSpPr>
          <p:spPr>
            <a:xfrm>
              <a:off x="12234498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8" name="Connettore 1 217"/>
            <p:cNvCxnSpPr/>
            <p:nvPr userDrawn="1"/>
          </p:nvCxnSpPr>
          <p:spPr>
            <a:xfrm>
              <a:off x="12383365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9" name="Connettore 1 218"/>
            <p:cNvCxnSpPr/>
            <p:nvPr userDrawn="1"/>
          </p:nvCxnSpPr>
          <p:spPr>
            <a:xfrm>
              <a:off x="12532232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0" name="Connettore 1 219"/>
            <p:cNvCxnSpPr/>
            <p:nvPr userDrawn="1"/>
          </p:nvCxnSpPr>
          <p:spPr>
            <a:xfrm>
              <a:off x="12681099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1" name="Connettore 1 220"/>
            <p:cNvCxnSpPr/>
            <p:nvPr userDrawn="1"/>
          </p:nvCxnSpPr>
          <p:spPr>
            <a:xfrm>
              <a:off x="12829966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2" name="Connettore 1 221"/>
            <p:cNvCxnSpPr/>
            <p:nvPr userDrawn="1"/>
          </p:nvCxnSpPr>
          <p:spPr>
            <a:xfrm>
              <a:off x="12978833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" name="Connettore 1 222"/>
            <p:cNvCxnSpPr/>
            <p:nvPr userDrawn="1"/>
          </p:nvCxnSpPr>
          <p:spPr>
            <a:xfrm>
              <a:off x="13127700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4" name="Connettore 1 223"/>
            <p:cNvCxnSpPr/>
            <p:nvPr userDrawn="1"/>
          </p:nvCxnSpPr>
          <p:spPr>
            <a:xfrm>
              <a:off x="13276567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" name="Connettore 1 224"/>
            <p:cNvCxnSpPr/>
            <p:nvPr userDrawn="1"/>
          </p:nvCxnSpPr>
          <p:spPr>
            <a:xfrm>
              <a:off x="13425434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" name="Connettore 1 225"/>
            <p:cNvCxnSpPr/>
            <p:nvPr userDrawn="1"/>
          </p:nvCxnSpPr>
          <p:spPr>
            <a:xfrm>
              <a:off x="13574301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7" name="Connettore 1 226"/>
            <p:cNvCxnSpPr/>
            <p:nvPr userDrawn="1"/>
          </p:nvCxnSpPr>
          <p:spPr>
            <a:xfrm>
              <a:off x="13723168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" name="Connettore 1 227"/>
            <p:cNvCxnSpPr/>
            <p:nvPr userDrawn="1"/>
          </p:nvCxnSpPr>
          <p:spPr>
            <a:xfrm>
              <a:off x="13872035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9" name="Connettore 1 228"/>
            <p:cNvCxnSpPr/>
            <p:nvPr userDrawn="1"/>
          </p:nvCxnSpPr>
          <p:spPr>
            <a:xfrm>
              <a:off x="14020902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0" name="Connettore 1 229"/>
            <p:cNvCxnSpPr/>
            <p:nvPr userDrawn="1"/>
          </p:nvCxnSpPr>
          <p:spPr>
            <a:xfrm>
              <a:off x="14169769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1" name="Connettore 1 230"/>
            <p:cNvCxnSpPr/>
            <p:nvPr userDrawn="1"/>
          </p:nvCxnSpPr>
          <p:spPr>
            <a:xfrm>
              <a:off x="14318636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2" name="Connettore 1 231"/>
            <p:cNvCxnSpPr/>
            <p:nvPr userDrawn="1"/>
          </p:nvCxnSpPr>
          <p:spPr>
            <a:xfrm>
              <a:off x="14467503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3" name="Connettore 1 232"/>
            <p:cNvCxnSpPr/>
            <p:nvPr userDrawn="1"/>
          </p:nvCxnSpPr>
          <p:spPr>
            <a:xfrm>
              <a:off x="14616370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4" name="Connettore 1 233"/>
            <p:cNvCxnSpPr/>
            <p:nvPr userDrawn="1"/>
          </p:nvCxnSpPr>
          <p:spPr>
            <a:xfrm>
              <a:off x="14765237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5" name="Connettore 1 234"/>
            <p:cNvCxnSpPr/>
            <p:nvPr userDrawn="1"/>
          </p:nvCxnSpPr>
          <p:spPr>
            <a:xfrm>
              <a:off x="14914104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6" name="Connettore 1 235"/>
            <p:cNvCxnSpPr/>
            <p:nvPr userDrawn="1"/>
          </p:nvCxnSpPr>
          <p:spPr>
            <a:xfrm>
              <a:off x="15062971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Connettore 1 236"/>
            <p:cNvCxnSpPr/>
            <p:nvPr userDrawn="1"/>
          </p:nvCxnSpPr>
          <p:spPr>
            <a:xfrm>
              <a:off x="15211838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Connettore 1 237"/>
            <p:cNvCxnSpPr/>
            <p:nvPr userDrawn="1"/>
          </p:nvCxnSpPr>
          <p:spPr>
            <a:xfrm>
              <a:off x="15360705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9" name="Connettore 1 238"/>
            <p:cNvCxnSpPr/>
            <p:nvPr userDrawn="1"/>
          </p:nvCxnSpPr>
          <p:spPr>
            <a:xfrm>
              <a:off x="15509572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0" name="Connettore 1 239"/>
            <p:cNvCxnSpPr/>
            <p:nvPr userDrawn="1"/>
          </p:nvCxnSpPr>
          <p:spPr>
            <a:xfrm>
              <a:off x="15658439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1" name="Connettore 1 240"/>
            <p:cNvCxnSpPr/>
            <p:nvPr userDrawn="1"/>
          </p:nvCxnSpPr>
          <p:spPr>
            <a:xfrm>
              <a:off x="15807306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2" name="Connettore 1 241"/>
            <p:cNvCxnSpPr/>
            <p:nvPr userDrawn="1"/>
          </p:nvCxnSpPr>
          <p:spPr>
            <a:xfrm>
              <a:off x="15956173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3" name="Connettore 1 242"/>
            <p:cNvCxnSpPr/>
            <p:nvPr userDrawn="1"/>
          </p:nvCxnSpPr>
          <p:spPr>
            <a:xfrm>
              <a:off x="16105040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4" name="Connettore 1 243"/>
            <p:cNvCxnSpPr/>
            <p:nvPr userDrawn="1"/>
          </p:nvCxnSpPr>
          <p:spPr>
            <a:xfrm>
              <a:off x="16253907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5" name="Connettore 1 244"/>
            <p:cNvCxnSpPr/>
            <p:nvPr userDrawn="1"/>
          </p:nvCxnSpPr>
          <p:spPr>
            <a:xfrm>
              <a:off x="16402774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6" name="Connettore 1 245"/>
            <p:cNvCxnSpPr/>
            <p:nvPr userDrawn="1"/>
          </p:nvCxnSpPr>
          <p:spPr>
            <a:xfrm>
              <a:off x="16551641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7" name="Connettore 1 246"/>
            <p:cNvCxnSpPr/>
            <p:nvPr userDrawn="1"/>
          </p:nvCxnSpPr>
          <p:spPr>
            <a:xfrm>
              <a:off x="16700508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8" name="Connettore 1 247"/>
            <p:cNvCxnSpPr/>
            <p:nvPr userDrawn="1"/>
          </p:nvCxnSpPr>
          <p:spPr>
            <a:xfrm>
              <a:off x="16849375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9" name="Connettore 1 248"/>
            <p:cNvCxnSpPr/>
            <p:nvPr userDrawn="1"/>
          </p:nvCxnSpPr>
          <p:spPr>
            <a:xfrm>
              <a:off x="16998242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0" name="Connettore 1 249"/>
            <p:cNvCxnSpPr/>
            <p:nvPr userDrawn="1"/>
          </p:nvCxnSpPr>
          <p:spPr>
            <a:xfrm>
              <a:off x="17147109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1" name="Connettore 1 250"/>
            <p:cNvCxnSpPr/>
            <p:nvPr userDrawn="1"/>
          </p:nvCxnSpPr>
          <p:spPr>
            <a:xfrm>
              <a:off x="17295976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2" name="Connettore 1 251"/>
            <p:cNvCxnSpPr/>
            <p:nvPr userDrawn="1"/>
          </p:nvCxnSpPr>
          <p:spPr>
            <a:xfrm>
              <a:off x="17444843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3" name="Connettore 1 252"/>
            <p:cNvCxnSpPr/>
            <p:nvPr userDrawn="1"/>
          </p:nvCxnSpPr>
          <p:spPr>
            <a:xfrm>
              <a:off x="17593710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4" name="Connettore 1 253"/>
            <p:cNvCxnSpPr/>
            <p:nvPr userDrawn="1"/>
          </p:nvCxnSpPr>
          <p:spPr>
            <a:xfrm>
              <a:off x="17742577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5" name="Connettore 1 254"/>
            <p:cNvCxnSpPr/>
            <p:nvPr userDrawn="1"/>
          </p:nvCxnSpPr>
          <p:spPr>
            <a:xfrm>
              <a:off x="17891444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6" name="Connettore 1 255"/>
            <p:cNvCxnSpPr/>
            <p:nvPr userDrawn="1"/>
          </p:nvCxnSpPr>
          <p:spPr>
            <a:xfrm>
              <a:off x="18040311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7" name="Connettore 1 256"/>
            <p:cNvCxnSpPr/>
            <p:nvPr userDrawn="1"/>
          </p:nvCxnSpPr>
          <p:spPr>
            <a:xfrm>
              <a:off x="18189178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8" name="Connettore 1 257"/>
            <p:cNvCxnSpPr/>
            <p:nvPr userDrawn="1"/>
          </p:nvCxnSpPr>
          <p:spPr>
            <a:xfrm>
              <a:off x="18338045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9" name="Connettore 1 258"/>
            <p:cNvCxnSpPr/>
            <p:nvPr userDrawn="1"/>
          </p:nvCxnSpPr>
          <p:spPr>
            <a:xfrm>
              <a:off x="18486912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0" name="Connettore 1 259"/>
            <p:cNvCxnSpPr/>
            <p:nvPr userDrawn="1"/>
          </p:nvCxnSpPr>
          <p:spPr>
            <a:xfrm>
              <a:off x="18635779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1" name="Connettore 1 260"/>
            <p:cNvCxnSpPr/>
            <p:nvPr userDrawn="1"/>
          </p:nvCxnSpPr>
          <p:spPr>
            <a:xfrm>
              <a:off x="18784646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2" name="Connettore 1 261"/>
            <p:cNvCxnSpPr/>
            <p:nvPr userDrawn="1"/>
          </p:nvCxnSpPr>
          <p:spPr>
            <a:xfrm>
              <a:off x="18933462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63" name="Segnaposto numero diapositiva 8"/>
          <p:cNvSpPr txBox="1">
            <a:spLocks/>
          </p:cNvSpPr>
          <p:nvPr userDrawn="1"/>
        </p:nvSpPr>
        <p:spPr>
          <a:xfrm>
            <a:off x="6705600" y="6408082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it-IT"/>
            </a:defPPr>
            <a:lvl1pPr marL="0" algn="r" defTabSz="457200" rtl="0" eaLnBrk="1" latinLnBrk="0" hangingPunct="1"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834947A-1B05-2B43-AD85-E646CE852B9E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3091739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96E2279-029F-964F-A5B1-8676BDA67CCA}" type="datetimeFigureOut">
              <a:rPr lang="it-IT" smtClean="0"/>
              <a:t>09/09/2026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834947A-1B05-2B43-AD85-E646CE852B9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6192215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96E2279-029F-964F-A5B1-8676BDA67CCA}" type="datetimeFigureOut">
              <a:rPr lang="it-IT" smtClean="0"/>
              <a:t>09/09/2026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834947A-1B05-2B43-AD85-E646CE852B9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0600608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96E2279-029F-964F-A5B1-8676BDA67CCA}" type="datetimeFigureOut">
              <a:rPr lang="it-IT" smtClean="0"/>
              <a:t>09/09/2026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834947A-1B05-2B43-AD85-E646CE852B9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4095329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96E2279-029F-964F-A5B1-8676BDA67CCA}" type="datetimeFigureOut">
              <a:rPr lang="it-IT" smtClean="0"/>
              <a:t>09/09/2026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834947A-1B05-2B43-AD85-E646CE852B9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7844212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96E2279-029F-964F-A5B1-8676BDA67CCA}" type="datetimeFigureOut">
              <a:rPr lang="it-IT" smtClean="0"/>
              <a:t>09/09/2026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834947A-1B05-2B43-AD85-E646CE852B9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2597777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96E2279-029F-964F-A5B1-8676BDA67CCA}" type="datetimeFigureOut">
              <a:rPr lang="it-IT" smtClean="0"/>
              <a:t>09/09/2026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834947A-1B05-2B43-AD85-E646CE852B9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6758578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/>
              <a:t>Fare clic sull'icona per inserire un'immagine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96E2279-029F-964F-A5B1-8676BDA67CCA}" type="datetimeFigureOut">
              <a:rPr lang="it-IT" smtClean="0"/>
              <a:t>09/09/2026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834947A-1B05-2B43-AD85-E646CE852B9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4806384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96E2279-029F-964F-A5B1-8676BDA67CCA}" type="datetimeFigureOut">
              <a:rPr lang="it-IT" smtClean="0"/>
              <a:t>09/09/2026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834947A-1B05-2B43-AD85-E646CE852B9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9155541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96E2279-029F-964F-A5B1-8676BDA67CCA}" type="datetimeFigureOut">
              <a:rPr lang="it-IT" smtClean="0"/>
              <a:t>09/09/2026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834947A-1B05-2B43-AD85-E646CE852B9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336697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olo e contenuto sopra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19138" y="142875"/>
            <a:ext cx="6589712" cy="838200"/>
          </a:xfr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719138" y="1066800"/>
            <a:ext cx="8229600" cy="2400300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719138" y="3619500"/>
            <a:ext cx="8229600" cy="2400300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7737475" y="152400"/>
            <a:ext cx="1362075" cy="24447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38106D-0CC1-475D-AEF8-3BB4A3ABC6C0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81940129"/>
      </p:ext>
    </p:extLst>
  </p:cSld>
  <p:clrMapOvr>
    <a:masterClrMapping/>
  </p:clrMapOvr>
  <p:transition spd="med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Titolo e testo sopra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19138" y="142875"/>
            <a:ext cx="6589712" cy="838200"/>
          </a:xfr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sz="half" idx="1"/>
          </p:nvPr>
        </p:nvSpPr>
        <p:spPr>
          <a:xfrm>
            <a:off x="719138" y="1066800"/>
            <a:ext cx="8229600" cy="2400300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719138" y="3619500"/>
            <a:ext cx="8229600" cy="2400300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7737475" y="152400"/>
            <a:ext cx="1362075" cy="24447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74C18E-F88B-4F0A-835D-105F546F6A44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85492754"/>
      </p:ext>
    </p:extLst>
  </p:cSld>
  <p:clrMapOvr>
    <a:masterClrMapping/>
  </p:clrMapOvr>
  <p:transition spd="med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olo, testo e 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19138" y="142875"/>
            <a:ext cx="6589712" cy="838200"/>
          </a:xfr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sz="half" idx="1"/>
          </p:nvPr>
        </p:nvSpPr>
        <p:spPr>
          <a:xfrm>
            <a:off x="719138" y="1066800"/>
            <a:ext cx="4038600" cy="4953000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quarter" idx="2"/>
          </p:nvPr>
        </p:nvSpPr>
        <p:spPr>
          <a:xfrm>
            <a:off x="4910138" y="1066800"/>
            <a:ext cx="4038600" cy="2400300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contenuto 4"/>
          <p:cNvSpPr>
            <a:spLocks noGrp="1"/>
          </p:cNvSpPr>
          <p:nvPr>
            <p:ph sz="quarter" idx="3"/>
          </p:nvPr>
        </p:nvSpPr>
        <p:spPr>
          <a:xfrm>
            <a:off x="4910138" y="3619500"/>
            <a:ext cx="4038600" cy="2400300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7737475" y="152400"/>
            <a:ext cx="1362075" cy="24447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A02BA0-9003-41A9-BBE7-862C67177A10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54896199"/>
      </p:ext>
    </p:extLst>
  </p:cSld>
  <p:clrMapOvr>
    <a:masterClrMapping/>
  </p:clrMapOvr>
  <p:transition spd="med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7466744-00E5-4839-A8B0-F379FF84174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FAA66893-B0F7-4BD2-9D03-A5403994B3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A2283AE6-1A2B-46C3-81D9-4B6E29897E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81373-AE4D-4D67-9697-D68D69483C93}" type="datetimeFigureOut">
              <a:rPr lang="it-IT" smtClean="0"/>
              <a:t>09/09/2026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AE523D40-B0FE-4520-8F9A-5D1113CA39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17B12A6F-3B62-4079-A215-12946EFB5D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7B1BE5-8F81-4205-9621-BB08C8A0054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5266765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547A6E0-AACA-4369-B17D-332E74AB5F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F36FFDF3-4427-4A5A-A2AC-68C69DAF63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65203F18-B505-4174-8D67-A680D64E2A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81373-AE4D-4D67-9697-D68D69483C93}" type="datetimeFigureOut">
              <a:rPr lang="it-IT" smtClean="0"/>
              <a:t>09/09/2026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8D7EECAF-8447-4EE8-B099-74BA17F072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8B937821-7BE4-4E0C-B438-C9E7FD325A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7B1BE5-8F81-4205-9621-BB08C8A0054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2943077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3F0106C-2A2B-4D40-851D-C5E0E27B56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CC579107-B086-49E8-91E1-A1D23B2F3F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A3D83635-4770-4EA0-8CBE-59FBE5EFC6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81373-AE4D-4D67-9697-D68D69483C93}" type="datetimeFigureOut">
              <a:rPr lang="it-IT" smtClean="0"/>
              <a:t>09/09/2026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D973BAD3-419A-4C0E-941C-3EEF2916B5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14EA0D11-E0D9-4DD7-9081-ED6609EADA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7B1BE5-8F81-4205-9621-BB08C8A0054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5084466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EDFB176-656F-4B9A-8B0E-88C67A99B2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3F213303-001C-4229-8640-C25512DCC84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E457380F-CEC2-45A2-9C15-12AB3C1F173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7E5C2C34-FAF8-42D8-BC46-31A7997796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81373-AE4D-4D67-9697-D68D69483C93}" type="datetimeFigureOut">
              <a:rPr lang="it-IT" smtClean="0"/>
              <a:t>09/09/2026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0C3995CB-83B9-4D8D-8297-3A91CBC52D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FBFD72DD-B76D-4ED5-982D-843F4A2DD3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7B1BE5-8F81-4205-9621-BB08C8A0054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9618823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1C26D4E-177D-4F37-A4A4-22387F656B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285996EE-924A-4D7E-9B9D-3AC2E71EA7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B73843AD-A246-4780-932A-C934FE5CF8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B983CFBE-AAB5-460B-948C-853B056C9CA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5967D03E-15FB-4B1D-AA34-327F81ABB4F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AE42FE61-6124-4E1F-A601-3EFFEE00B7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81373-AE4D-4D67-9697-D68D69483C93}" type="datetimeFigureOut">
              <a:rPr lang="it-IT" smtClean="0"/>
              <a:t>09/09/2026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CADA3165-E243-4630-B139-7A09B9EBE7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49AC6432-93CA-4805-8E35-9FF6CDBEE1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7B1BE5-8F81-4205-9621-BB08C8A0054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0580929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602A91C-4665-444F-8630-A2505E5164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871F5917-C9DB-465F-812F-BBF64C3D88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81373-AE4D-4D67-9697-D68D69483C93}" type="datetimeFigureOut">
              <a:rPr lang="it-IT" smtClean="0"/>
              <a:t>09/09/2026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2A9E4BAB-41D1-4613-B8F7-D3EB1A5D4E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D323DA14-139A-4E5F-A0CE-EBD6A945B3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7B1BE5-8F81-4205-9621-BB08C8A0054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4415236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BE5AA9C4-245D-4813-BAA3-71F1AF2E8E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81373-AE4D-4D67-9697-D68D69483C93}" type="datetimeFigureOut">
              <a:rPr lang="it-IT" smtClean="0"/>
              <a:t>09/09/2026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AAAB2EF5-D499-483A-A093-77F3788EA7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6598F101-A2C8-4BEF-AB09-607010DFCD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7B1BE5-8F81-4205-9621-BB08C8A0054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6428561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ADCAF5F-1822-45D5-8877-40D91095A2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7AB84020-4394-4389-B143-9177865348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A6BC66DD-0667-4316-994A-1C2D774E59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10A8E125-0C67-4C2F-9D34-97BA697324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81373-AE4D-4D67-9697-D68D69483C93}" type="datetimeFigureOut">
              <a:rPr lang="it-IT" smtClean="0"/>
              <a:t>09/09/2026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6B203EC0-2D2E-4EFD-96A2-96405FB581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887A0BFC-22C0-4B46-9BB5-89BF745F9A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7B1BE5-8F81-4205-9621-BB08C8A0054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0225122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B2F750D-1D99-4D3D-8372-421E22BDC8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F0C4F5C3-DF82-4E94-B7EE-8B9C8928DD5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F8DABBD7-9740-4C05-A344-C152A90B0B1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2AEC201A-CE74-4D6C-9895-D18A4167C1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81373-AE4D-4D67-9697-D68D69483C93}" type="datetimeFigureOut">
              <a:rPr lang="it-IT" smtClean="0"/>
              <a:t>09/09/2026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4C5A5434-84D2-45C0-A4B2-7B41A71064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8447C21F-BF22-447E-869F-793A67072F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7B1BE5-8F81-4205-9621-BB08C8A0054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1559845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C189936-F2A5-488F-9D3A-B4E38D567E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9F3927FD-73CD-4122-89CD-C7798611261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508D64AD-9572-400B-B819-6F82AA2985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81373-AE4D-4D67-9697-D68D69483C93}" type="datetimeFigureOut">
              <a:rPr lang="it-IT" smtClean="0"/>
              <a:t>09/09/2026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43B3E26C-3C49-430A-BF92-4B37DA528F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354B5B29-4F0A-444C-9286-0D30380AB4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7B1BE5-8F81-4205-9621-BB08C8A0054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1906261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004A268A-46D1-4F70-BC89-1CFB017C1C8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F79085CC-7388-44E4-A108-20517437C93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1E382F06-FAAB-47AC-872A-D04F0F811A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81373-AE4D-4D67-9697-D68D69483C93}" type="datetimeFigureOut">
              <a:rPr lang="it-IT" smtClean="0"/>
              <a:t>09/09/2026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B76E38A9-9EC4-4B89-B614-872DAFC973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91C9E91D-5F5E-45E9-9D0B-61A805D1EC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7B1BE5-8F81-4205-9621-BB08C8A0054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604953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288521" y="139166"/>
            <a:ext cx="8581043" cy="8404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r>
              <a:rPr lang="it-IT" dirty="0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143452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dirty="0"/>
              <a:t>Fare clic per modificare gli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</a:p>
        </p:txBody>
      </p:sp>
    </p:spTree>
    <p:extLst>
      <p:ext uri="{BB962C8B-B14F-4D97-AF65-F5344CB8AC3E}">
        <p14:creationId xmlns:p14="http://schemas.microsoft.com/office/powerpoint/2010/main" val="11196115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76" r:id="rId2"/>
    <p:sldLayoutId id="2147483650" r:id="rId3"/>
    <p:sldLayoutId id="2147483685" r:id="rId4"/>
    <p:sldLayoutId id="2147483672" r:id="rId5"/>
    <p:sldLayoutId id="2147483667" r:id="rId6"/>
    <p:sldLayoutId id="2147483684" r:id="rId7"/>
    <p:sldLayoutId id="2147483668" r:id="rId8"/>
    <p:sldLayoutId id="2147483673" r:id="rId9"/>
    <p:sldLayoutId id="2147483680" r:id="rId10"/>
    <p:sldLayoutId id="2147483674" r:id="rId11"/>
    <p:sldLayoutId id="2147483675" r:id="rId12"/>
    <p:sldLayoutId id="2147483661" r:id="rId13"/>
    <p:sldLayoutId id="2147483651" r:id="rId14"/>
    <p:sldLayoutId id="2147483652" r:id="rId15"/>
    <p:sldLayoutId id="2147483653" r:id="rId16"/>
    <p:sldLayoutId id="2147483654" r:id="rId17"/>
    <p:sldLayoutId id="2147483655" r:id="rId18"/>
    <p:sldLayoutId id="2147483656" r:id="rId19"/>
    <p:sldLayoutId id="2147483657" r:id="rId20"/>
    <p:sldLayoutId id="2147483658" r:id="rId21"/>
    <p:sldLayoutId id="2147483659" r:id="rId22"/>
    <p:sldLayoutId id="2147483669" r:id="rId23"/>
    <p:sldLayoutId id="2147483670" r:id="rId24"/>
    <p:sldLayoutId id="2147483671" r:id="rId25"/>
  </p:sldLayoutIdLst>
  <p:txStyles>
    <p:titleStyle>
      <a:lvl1pPr marL="0" indent="0" algn="l" defTabSz="457200" rtl="0" eaLnBrk="1" latinLnBrk="0" hangingPunct="1">
        <a:spcBef>
          <a:spcPct val="0"/>
        </a:spcBef>
        <a:buNone/>
        <a:defRPr sz="2200" b="1" kern="1200">
          <a:solidFill>
            <a:srgbClr val="003399"/>
          </a:solidFill>
          <a:latin typeface="Arial"/>
          <a:ea typeface="+mj-ea"/>
          <a:cs typeface="Arial"/>
        </a:defRPr>
      </a:lvl1pPr>
    </p:titleStyle>
    <p:bodyStyle>
      <a:lvl1pPr marL="0" indent="0" algn="l" defTabSz="457200" rtl="0" eaLnBrk="1" latinLnBrk="0" hangingPunct="1">
        <a:spcBef>
          <a:spcPct val="20000"/>
        </a:spcBef>
        <a:buFont typeface="Wingdings" charset="2"/>
        <a:buNone/>
        <a:defRPr sz="2200" kern="1200">
          <a:solidFill>
            <a:schemeClr val="tx1"/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200" kern="1200">
          <a:solidFill>
            <a:schemeClr val="tx1"/>
          </a:solidFill>
          <a:latin typeface="Arial"/>
          <a:ea typeface="+mn-ea"/>
          <a:cs typeface="Arial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200" kern="1200">
          <a:solidFill>
            <a:schemeClr val="tx1"/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200" kern="1200">
          <a:solidFill>
            <a:schemeClr val="tx1"/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200" kern="1200">
          <a:solidFill>
            <a:schemeClr val="tx1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E94D0896-B192-44E0-A6DF-93956705AF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509D61BF-C49A-4229-A65C-52A2F9A632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FA3FE6E6-042E-4036-BBB6-19590C60E5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781373-AE4D-4D67-9697-D68D69483C93}" type="datetimeFigureOut">
              <a:rPr lang="it-IT" smtClean="0"/>
              <a:t>09/09/2026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D8AF393-73BD-4D16-AA7F-39A2D4E7636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35B4A5C7-9082-473E-98AD-829B453630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7B1BE5-8F81-4205-9621-BB08C8A0054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456024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3.tiff"/><Relationship Id="rId7" Type="http://schemas.openxmlformats.org/officeDocument/2006/relationships/image" Target="../media/image27.tiff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6.tiff"/><Relationship Id="rId5" Type="http://schemas.openxmlformats.org/officeDocument/2006/relationships/image" Target="../media/image25.png"/><Relationship Id="rId4" Type="http://schemas.openxmlformats.org/officeDocument/2006/relationships/image" Target="../media/image24.tiff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3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1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7" Type="http://schemas.openxmlformats.org/officeDocument/2006/relationships/image" Target="../media/image15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jpg"/><Relationship Id="rId13" Type="http://schemas.openxmlformats.org/officeDocument/2006/relationships/image" Target="../media/image56.png"/><Relationship Id="rId3" Type="http://schemas.openxmlformats.org/officeDocument/2006/relationships/hyperlink" Target="http://super.chem.polimi.it/" TargetMode="External"/><Relationship Id="rId7" Type="http://schemas.openxmlformats.org/officeDocument/2006/relationships/image" Target="../media/image50.png"/><Relationship Id="rId12" Type="http://schemas.openxmlformats.org/officeDocument/2006/relationships/image" Target="../media/image55.png"/><Relationship Id="rId2" Type="http://schemas.openxmlformats.org/officeDocument/2006/relationships/hyperlink" Target="mailto:flavio.manenti@polimi.it" TargetMode="Externa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9.png"/><Relationship Id="rId11" Type="http://schemas.openxmlformats.org/officeDocument/2006/relationships/image" Target="../media/image54.png"/><Relationship Id="rId5" Type="http://schemas.openxmlformats.org/officeDocument/2006/relationships/image" Target="../media/image48.png"/><Relationship Id="rId15" Type="http://schemas.openxmlformats.org/officeDocument/2006/relationships/image" Target="../media/image6.png"/><Relationship Id="rId10" Type="http://schemas.openxmlformats.org/officeDocument/2006/relationships/image" Target="../media/image53.png"/><Relationship Id="rId4" Type="http://schemas.openxmlformats.org/officeDocument/2006/relationships/hyperlink" Target="https://it.wikipedia.org/wiki/Federazione_Italiana_Giuoco_Calcio" TargetMode="External"/><Relationship Id="rId9" Type="http://schemas.openxmlformats.org/officeDocument/2006/relationships/image" Target="../media/image52.png"/><Relationship Id="rId14" Type="http://schemas.openxmlformats.org/officeDocument/2006/relationships/image" Target="../media/image5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15" t="17598" b="14682"/>
          <a:stretch/>
        </p:blipFill>
        <p:spPr bwMode="auto">
          <a:xfrm>
            <a:off x="0" y="1857375"/>
            <a:ext cx="9144000" cy="500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051742D0-4E53-4C56-8AFE-965D30E32BB9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102C53"/>
              </a:clrFrom>
              <a:clrTo>
                <a:srgbClr val="102C53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975392" y="347179"/>
            <a:ext cx="1927665" cy="883221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6D9DDE02-4F1D-4427-BF74-9932475B65B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1659" y="461180"/>
            <a:ext cx="2136950" cy="655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00304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tangolo 7"/>
          <p:cNvSpPr/>
          <p:nvPr/>
        </p:nvSpPr>
        <p:spPr>
          <a:xfrm>
            <a:off x="0" y="4546500"/>
            <a:ext cx="9144000" cy="2328862"/>
          </a:xfrm>
          <a:prstGeom prst="rect">
            <a:avLst/>
          </a:prstGeom>
          <a:solidFill>
            <a:schemeClr val="tx2">
              <a:lumMod val="75000"/>
              <a:alpha val="4392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endParaRPr lang="en-GB" dirty="0"/>
          </a:p>
        </p:txBody>
      </p:sp>
      <p:sp>
        <p:nvSpPr>
          <p:cNvPr id="13" name="Titolo 4">
            <a:extLst>
              <a:ext uri="{FF2B5EF4-FFF2-40B4-BE49-F238E27FC236}">
                <a16:creationId xmlns:a16="http://schemas.microsoft.com/office/drawing/2014/main" id="{19213378-1976-4691-B9A1-3394214425C2}"/>
              </a:ext>
            </a:extLst>
          </p:cNvPr>
          <p:cNvSpPr txBox="1">
            <a:spLocks/>
          </p:cNvSpPr>
          <p:nvPr/>
        </p:nvSpPr>
        <p:spPr>
          <a:xfrm>
            <a:off x="1661020" y="5226742"/>
            <a:ext cx="2490906" cy="968375"/>
          </a:xfrm>
          <a:prstGeom prst="rect">
            <a:avLst/>
          </a:prstGeom>
        </p:spPr>
        <p:txBody>
          <a:bodyPr/>
          <a:lstStyle>
            <a:lvl1pPr marL="0" indent="0" algn="l" defTabSz="457200" rtl="0" eaLnBrk="1" latinLnBrk="0" hangingPunct="1">
              <a:spcBef>
                <a:spcPct val="0"/>
              </a:spcBef>
              <a:buNone/>
              <a:defRPr sz="2200" b="1" kern="120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 fontAlgn="auto">
              <a:spcAft>
                <a:spcPts val="0"/>
              </a:spcAft>
              <a:defRPr/>
            </a:pPr>
            <a:r>
              <a:rPr lang="en-US" altLang="it-IT" sz="1800" i="1" dirty="0"/>
              <a:t>Flavio Manenti</a:t>
            </a:r>
          </a:p>
          <a:p>
            <a:pPr algn="ctr" fontAlgn="auto">
              <a:spcAft>
                <a:spcPts val="0"/>
              </a:spcAft>
              <a:defRPr/>
            </a:pPr>
            <a:r>
              <a:rPr lang="en-US" altLang="it-IT" sz="1400" b="0" i="1" dirty="0"/>
              <a:t>“Giulio Natta” Full Professor</a:t>
            </a:r>
          </a:p>
          <a:p>
            <a:pPr algn="ctr" fontAlgn="auto">
              <a:spcAft>
                <a:spcPts val="0"/>
              </a:spcAft>
              <a:defRPr/>
            </a:pPr>
            <a:r>
              <a:rPr lang="en-US" altLang="it-IT" sz="1400" b="0" i="1" dirty="0" err="1"/>
              <a:t>Politecnico</a:t>
            </a:r>
            <a:r>
              <a:rPr lang="en-US" altLang="it-IT" sz="1400" b="0" i="1" dirty="0"/>
              <a:t> di Milano</a:t>
            </a:r>
          </a:p>
        </p:txBody>
      </p:sp>
      <p:sp>
        <p:nvSpPr>
          <p:cNvPr id="15" name="Titolo 4">
            <a:extLst>
              <a:ext uri="{FF2B5EF4-FFF2-40B4-BE49-F238E27FC236}">
                <a16:creationId xmlns:a16="http://schemas.microsoft.com/office/drawing/2014/main" id="{A32AA239-6F91-460B-80FC-B414B82F4481}"/>
              </a:ext>
            </a:extLst>
          </p:cNvPr>
          <p:cNvSpPr txBox="1">
            <a:spLocks/>
          </p:cNvSpPr>
          <p:nvPr/>
        </p:nvSpPr>
        <p:spPr>
          <a:xfrm>
            <a:off x="2" y="2540520"/>
            <a:ext cx="9143998" cy="655216"/>
          </a:xfrm>
          <a:prstGeom prst="rect">
            <a:avLst/>
          </a:prstGeom>
        </p:spPr>
        <p:txBody>
          <a:bodyPr/>
          <a:lstStyle>
            <a:lvl1pPr marL="0" indent="0" algn="l" defTabSz="457200" rtl="0" eaLnBrk="1" latinLnBrk="0" hangingPunct="1">
              <a:spcBef>
                <a:spcPct val="0"/>
              </a:spcBef>
              <a:buNone/>
              <a:defRPr sz="2200" b="1" kern="120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 fontAlgn="auto">
              <a:spcAft>
                <a:spcPts val="0"/>
              </a:spcAft>
              <a:defRPr/>
            </a:pPr>
            <a:r>
              <a:rPr lang="en-US" altLang="it-IT" sz="2800" dirty="0">
                <a:solidFill>
                  <a:srgbClr val="1A415D"/>
                </a:solidFill>
              </a:rPr>
              <a:t>MSW to Yachting Biofuels</a:t>
            </a:r>
          </a:p>
          <a:p>
            <a:pPr algn="ctr" fontAlgn="auto">
              <a:spcAft>
                <a:spcPts val="0"/>
              </a:spcAft>
              <a:defRPr/>
            </a:pPr>
            <a:r>
              <a:rPr lang="en-US" altLang="it-IT" sz="2800" b="0" i="1" dirty="0">
                <a:solidFill>
                  <a:srgbClr val="1A415D"/>
                </a:solidFill>
              </a:rPr>
              <a:t>Yachting Biorefinery Concept in Sardinia</a:t>
            </a:r>
          </a:p>
        </p:txBody>
      </p: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D4AF2764-8103-45F5-AEAE-82A8AB89114D}"/>
              </a:ext>
            </a:extLst>
          </p:cNvPr>
          <p:cNvSpPr txBox="1"/>
          <p:nvPr/>
        </p:nvSpPr>
        <p:spPr>
          <a:xfrm>
            <a:off x="0" y="2015689"/>
            <a:ext cx="91439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i="1" dirty="0">
                <a:solidFill>
                  <a:schemeClr val="bg1">
                    <a:lumMod val="65000"/>
                  </a:schemeClr>
                </a:solidFill>
              </a:rPr>
              <a:t>Cannes Yachting Festival | 09/</a:t>
            </a:r>
            <a:r>
              <a:rPr lang="it-IT" sz="2400" b="1" i="1" dirty="0" err="1">
                <a:solidFill>
                  <a:schemeClr val="bg1">
                    <a:lumMod val="65000"/>
                  </a:schemeClr>
                </a:solidFill>
              </a:rPr>
              <a:t>sep</a:t>
            </a:r>
            <a:r>
              <a:rPr lang="it-IT" sz="2400" b="1" i="1" dirty="0">
                <a:solidFill>
                  <a:schemeClr val="bg1">
                    <a:lumMod val="65000"/>
                  </a:schemeClr>
                </a:solidFill>
              </a:rPr>
              <a:t>/2026</a:t>
            </a:r>
            <a:endParaRPr lang="en-US" sz="2400" b="1" i="1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1" name="Titolo 4">
            <a:extLst>
              <a:ext uri="{FF2B5EF4-FFF2-40B4-BE49-F238E27FC236}">
                <a16:creationId xmlns:a16="http://schemas.microsoft.com/office/drawing/2014/main" id="{8856081D-5B97-4F83-8491-88B4771D2794}"/>
              </a:ext>
            </a:extLst>
          </p:cNvPr>
          <p:cNvSpPr txBox="1">
            <a:spLocks/>
          </p:cNvSpPr>
          <p:nvPr/>
        </p:nvSpPr>
        <p:spPr>
          <a:xfrm>
            <a:off x="4281285" y="5226743"/>
            <a:ext cx="3470143" cy="968375"/>
          </a:xfrm>
          <a:prstGeom prst="rect">
            <a:avLst/>
          </a:prstGeom>
        </p:spPr>
        <p:txBody>
          <a:bodyPr/>
          <a:lstStyle>
            <a:lvl1pPr marL="0" indent="0" algn="l" defTabSz="457200" rtl="0" eaLnBrk="1" latinLnBrk="0" hangingPunct="1">
              <a:spcBef>
                <a:spcPct val="0"/>
              </a:spcBef>
              <a:buNone/>
              <a:defRPr sz="2200" b="1" kern="120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 fontAlgn="auto">
              <a:spcAft>
                <a:spcPts val="0"/>
              </a:spcAft>
              <a:defRPr/>
            </a:pPr>
            <a:r>
              <a:rPr lang="en-US" altLang="it-IT" sz="1800" i="1" dirty="0"/>
              <a:t>Aldo Carta</a:t>
            </a:r>
          </a:p>
          <a:p>
            <a:pPr algn="ctr" fontAlgn="auto">
              <a:spcAft>
                <a:spcPts val="0"/>
              </a:spcAft>
              <a:defRPr/>
            </a:pPr>
            <a:r>
              <a:rPr lang="en-US" altLang="it-IT" sz="1400" b="0" i="1" dirty="0"/>
              <a:t>Director, CIPNES (Consorzio </a:t>
            </a:r>
            <a:r>
              <a:rPr lang="en-US" altLang="it-IT" sz="1400" b="0" i="1" dirty="0" err="1"/>
              <a:t>Industriale</a:t>
            </a:r>
            <a:r>
              <a:rPr lang="en-US" altLang="it-IT" sz="1400" b="0" i="1" dirty="0"/>
              <a:t> </a:t>
            </a:r>
            <a:r>
              <a:rPr lang="en-US" altLang="it-IT" sz="1400" b="0" i="1" dirty="0" err="1"/>
              <a:t>Provinciale</a:t>
            </a:r>
            <a:r>
              <a:rPr lang="en-US" altLang="it-IT" sz="1400" b="0" i="1" dirty="0"/>
              <a:t> Nord Est </a:t>
            </a:r>
            <a:r>
              <a:rPr lang="en-US" altLang="it-IT" sz="1400" b="0" i="1" dirty="0" err="1"/>
              <a:t>Sardegna</a:t>
            </a:r>
            <a:r>
              <a:rPr lang="en-US" altLang="it-IT" sz="1400" b="0" i="1" dirty="0"/>
              <a:t> – </a:t>
            </a:r>
            <a:r>
              <a:rPr lang="en-US" altLang="it-IT" sz="1400" b="0" i="1" dirty="0" err="1"/>
              <a:t>Gallura</a:t>
            </a:r>
            <a:r>
              <a:rPr lang="en-US" altLang="it-IT" sz="1400" b="0" i="1" dirty="0"/>
              <a:t>)</a:t>
            </a:r>
          </a:p>
        </p:txBody>
      </p:sp>
      <p:pic>
        <p:nvPicPr>
          <p:cNvPr id="10" name="Picture 2">
            <a:extLst>
              <a:ext uri="{FF2B5EF4-FFF2-40B4-BE49-F238E27FC236}">
                <a16:creationId xmlns:a16="http://schemas.microsoft.com/office/drawing/2014/main" id="{C57C50FA-2416-4B38-B1D6-286B5C978B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6329" y="3544823"/>
            <a:ext cx="951340" cy="951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Immagine 11">
            <a:extLst>
              <a:ext uri="{FF2B5EF4-FFF2-40B4-BE49-F238E27FC236}">
                <a16:creationId xmlns:a16="http://schemas.microsoft.com/office/drawing/2014/main" id="{57D1F4F8-8B3A-4ADA-9502-2A4287D4684E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102C53"/>
              </a:clrFrom>
              <a:clrTo>
                <a:srgbClr val="102C53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975392" y="347179"/>
            <a:ext cx="1927665" cy="883221"/>
          </a:xfrm>
          <a:prstGeom prst="rect">
            <a:avLst/>
          </a:prstGeom>
        </p:spPr>
      </p:pic>
      <p:pic>
        <p:nvPicPr>
          <p:cNvPr id="14" name="Immagine 13">
            <a:extLst>
              <a:ext uri="{FF2B5EF4-FFF2-40B4-BE49-F238E27FC236}">
                <a16:creationId xmlns:a16="http://schemas.microsoft.com/office/drawing/2014/main" id="{15AA8E8E-8CB7-4B45-84E4-D5EEADD3115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1659" y="461180"/>
            <a:ext cx="2136950" cy="655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43072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B04F33B-0FDF-408C-BFA6-534CF87A70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/>
              <a:t>Outline</a:t>
            </a:r>
            <a:endParaRPr lang="en-US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D9ECF036-C99E-4AC5-90B7-F288D3B8F8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t-IT" dirty="0" err="1"/>
              <a:t>Municipal</a:t>
            </a:r>
            <a:r>
              <a:rPr lang="it-IT" dirty="0"/>
              <a:t> Solid Waste (MSW) </a:t>
            </a:r>
            <a:r>
              <a:rPr lang="it-IT" dirty="0" err="1"/>
              <a:t>as</a:t>
            </a:r>
            <a:r>
              <a:rPr lang="it-IT" dirty="0"/>
              <a:t> a </a:t>
            </a:r>
            <a:r>
              <a:rPr lang="it-IT" dirty="0" err="1"/>
              <a:t>resource</a:t>
            </a:r>
            <a:endParaRPr lang="en-US" dirty="0"/>
          </a:p>
          <a:p>
            <a:r>
              <a:rPr lang="en-US" sz="1800" dirty="0"/>
              <a:t>	Biogas, biomethane, </a:t>
            </a:r>
            <a:r>
              <a:rPr lang="en-US" sz="1800" dirty="0" err="1"/>
              <a:t>biomethanol</a:t>
            </a:r>
            <a:endParaRPr lang="en-US" sz="1800" dirty="0"/>
          </a:p>
          <a:p>
            <a:endParaRPr lang="en-US" sz="1800" dirty="0"/>
          </a:p>
          <a:p>
            <a:r>
              <a:rPr lang="en-US" dirty="0"/>
              <a:t>Industrial deployment for Yachting Biofuels</a:t>
            </a:r>
          </a:p>
          <a:p>
            <a:r>
              <a:rPr lang="en-US" sz="1800" dirty="0"/>
              <a:t>	Research and prototypes</a:t>
            </a:r>
          </a:p>
          <a:p>
            <a:r>
              <a:rPr lang="en-US" sz="1800" dirty="0"/>
              <a:t>	Economics and carbon conversion</a:t>
            </a:r>
          </a:p>
          <a:p>
            <a:endParaRPr lang="en-US" sz="1800" dirty="0"/>
          </a:p>
          <a:p>
            <a:r>
              <a:rPr lang="en-US" dirty="0"/>
              <a:t>Yachting biorefinery concept</a:t>
            </a:r>
          </a:p>
          <a:p>
            <a:r>
              <a:rPr lang="en-US" sz="1800" dirty="0"/>
              <a:t>	Sardinia’s Project</a:t>
            </a:r>
          </a:p>
          <a:p>
            <a:endParaRPr lang="en-US" sz="1800" dirty="0"/>
          </a:p>
          <a:p>
            <a:r>
              <a:rPr lang="en-US" dirty="0"/>
              <a:t>Concept extension</a:t>
            </a:r>
          </a:p>
          <a:p>
            <a:r>
              <a:rPr lang="en-US" sz="1800" dirty="0"/>
              <a:t>	New circular sources</a:t>
            </a:r>
            <a:endParaRPr lang="en-US" sz="2000" dirty="0"/>
          </a:p>
          <a:p>
            <a:endParaRPr lang="en-US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35E5D565-4295-4180-B072-4CDF8D1013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965" y="3948651"/>
            <a:ext cx="951340" cy="951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780260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F7C5FED-9804-46E6-A435-5815F73B6F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From </a:t>
            </a:r>
            <a:r>
              <a:rPr lang="it-IT" dirty="0" err="1"/>
              <a:t>waste</a:t>
            </a:r>
            <a:r>
              <a:rPr lang="it-IT" dirty="0"/>
              <a:t> to </a:t>
            </a:r>
            <a:r>
              <a:rPr lang="it-IT" dirty="0" err="1"/>
              <a:t>resource</a:t>
            </a:r>
            <a:endParaRPr lang="en-US" i="1" dirty="0"/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443C973A-8DB0-479A-96BB-E32558C98A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8396" y="3129730"/>
            <a:ext cx="840399" cy="840399"/>
          </a:xfrm>
          <a:prstGeom prst="rect">
            <a:avLst/>
          </a:prstGeom>
        </p:spPr>
      </p:pic>
      <p:pic>
        <p:nvPicPr>
          <p:cNvPr id="10" name="Immagine 9">
            <a:extLst>
              <a:ext uri="{FF2B5EF4-FFF2-40B4-BE49-F238E27FC236}">
                <a16:creationId xmlns:a16="http://schemas.microsoft.com/office/drawing/2014/main" id="{B2BA9CAA-F7D9-4713-83E6-4374EB71AC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478" y="4394390"/>
            <a:ext cx="1058230" cy="753155"/>
          </a:xfrm>
          <a:prstGeom prst="rect">
            <a:avLst/>
          </a:prstGeom>
        </p:spPr>
      </p:pic>
      <p:sp>
        <p:nvSpPr>
          <p:cNvPr id="22" name="CasellaDiTesto 21">
            <a:extLst>
              <a:ext uri="{FF2B5EF4-FFF2-40B4-BE49-F238E27FC236}">
                <a16:creationId xmlns:a16="http://schemas.microsoft.com/office/drawing/2014/main" id="{B8012517-EECD-4066-8E97-EEF518F26958}"/>
              </a:ext>
            </a:extLst>
          </p:cNvPr>
          <p:cNvSpPr txBox="1"/>
          <p:nvPr/>
        </p:nvSpPr>
        <p:spPr>
          <a:xfrm>
            <a:off x="123069" y="3887267"/>
            <a:ext cx="132165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400" b="1" i="1" dirty="0" err="1"/>
              <a:t>Crop</a:t>
            </a:r>
            <a:endParaRPr lang="it-IT" sz="1400" b="1" i="1" dirty="0"/>
          </a:p>
        </p:txBody>
      </p:sp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63C371E3-9FDC-4456-B0C7-819C326CB0EC}"/>
              </a:ext>
            </a:extLst>
          </p:cNvPr>
          <p:cNvSpPr txBox="1"/>
          <p:nvPr/>
        </p:nvSpPr>
        <p:spPr>
          <a:xfrm>
            <a:off x="123069" y="5059045"/>
            <a:ext cx="132165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400" b="1" i="1" dirty="0" err="1"/>
              <a:t>Sewage</a:t>
            </a:r>
            <a:r>
              <a:rPr lang="it-IT" sz="1400" b="1" i="1" dirty="0"/>
              <a:t> </a:t>
            </a:r>
            <a:r>
              <a:rPr lang="it-IT" sz="1400" b="1" i="1" dirty="0" err="1"/>
              <a:t>sludges</a:t>
            </a:r>
            <a:r>
              <a:rPr lang="it-IT" sz="1400" b="1" i="1" dirty="0"/>
              <a:t>, </a:t>
            </a:r>
            <a:r>
              <a:rPr lang="it-IT" sz="1400" b="1" i="1" dirty="0" err="1"/>
              <a:t>zootech</a:t>
            </a:r>
            <a:r>
              <a:rPr lang="it-IT" sz="1400" b="1" i="1" dirty="0"/>
              <a:t>.</a:t>
            </a:r>
          </a:p>
        </p:txBody>
      </p:sp>
      <p:pic>
        <p:nvPicPr>
          <p:cNvPr id="24" name="Immagine 23">
            <a:extLst>
              <a:ext uri="{FF2B5EF4-FFF2-40B4-BE49-F238E27FC236}">
                <a16:creationId xmlns:a16="http://schemas.microsoft.com/office/drawing/2014/main" id="{F0A7E8F5-0B9E-4735-97E6-96F10032610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9913" y="2087033"/>
            <a:ext cx="697368" cy="905537"/>
          </a:xfrm>
          <a:prstGeom prst="rect">
            <a:avLst/>
          </a:prstGeom>
        </p:spPr>
      </p:pic>
      <p:sp>
        <p:nvSpPr>
          <p:cNvPr id="26" name="CasellaDiTesto 25">
            <a:extLst>
              <a:ext uri="{FF2B5EF4-FFF2-40B4-BE49-F238E27FC236}">
                <a16:creationId xmlns:a16="http://schemas.microsoft.com/office/drawing/2014/main" id="{9551EB18-8A86-4BA1-8F53-E38D1BE1367B}"/>
              </a:ext>
            </a:extLst>
          </p:cNvPr>
          <p:cNvSpPr txBox="1"/>
          <p:nvPr/>
        </p:nvSpPr>
        <p:spPr>
          <a:xfrm>
            <a:off x="171272" y="1463920"/>
            <a:ext cx="11546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/>
              <a:t>Waste</a:t>
            </a:r>
          </a:p>
          <a:p>
            <a:pPr algn="ctr"/>
            <a:r>
              <a:rPr lang="it-IT" b="1" dirty="0"/>
              <a:t>(</a:t>
            </a:r>
            <a:r>
              <a:rPr lang="it-IT" b="1" dirty="0" err="1"/>
              <a:t>resource</a:t>
            </a:r>
            <a:r>
              <a:rPr lang="it-IT" b="1" dirty="0"/>
              <a:t>)</a:t>
            </a:r>
          </a:p>
        </p:txBody>
      </p:sp>
      <p:sp>
        <p:nvSpPr>
          <p:cNvPr id="27" name="CasellaDiTesto 26">
            <a:extLst>
              <a:ext uri="{FF2B5EF4-FFF2-40B4-BE49-F238E27FC236}">
                <a16:creationId xmlns:a16="http://schemas.microsoft.com/office/drawing/2014/main" id="{272F0B0E-67ED-474C-94E9-3AB43BFA5AFE}"/>
              </a:ext>
            </a:extLst>
          </p:cNvPr>
          <p:cNvSpPr txBox="1"/>
          <p:nvPr/>
        </p:nvSpPr>
        <p:spPr>
          <a:xfrm>
            <a:off x="272726" y="2899145"/>
            <a:ext cx="100498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400" b="1" i="1" dirty="0"/>
              <a:t>OFMSW</a:t>
            </a:r>
          </a:p>
        </p:txBody>
      </p:sp>
    </p:spTree>
    <p:extLst>
      <p:ext uri="{BB962C8B-B14F-4D97-AF65-F5344CB8AC3E}">
        <p14:creationId xmlns:p14="http://schemas.microsoft.com/office/powerpoint/2010/main" val="8338885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F7C5FED-9804-46E6-A435-5815F73B6F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From </a:t>
            </a:r>
            <a:r>
              <a:rPr lang="it-IT" dirty="0" err="1"/>
              <a:t>waste</a:t>
            </a:r>
            <a:r>
              <a:rPr lang="it-IT" dirty="0"/>
              <a:t> to </a:t>
            </a:r>
            <a:r>
              <a:rPr lang="it-IT" dirty="0" err="1"/>
              <a:t>resource</a:t>
            </a:r>
            <a:endParaRPr lang="en-US" i="1" dirty="0"/>
          </a:p>
        </p:txBody>
      </p:sp>
      <p:sp>
        <p:nvSpPr>
          <p:cNvPr id="11" name="Ritardo 10">
            <a:extLst>
              <a:ext uri="{FF2B5EF4-FFF2-40B4-BE49-F238E27FC236}">
                <a16:creationId xmlns:a16="http://schemas.microsoft.com/office/drawing/2014/main" id="{A2339FEF-FBC0-4D7E-9CB5-43D97B83D880}"/>
              </a:ext>
            </a:extLst>
          </p:cNvPr>
          <p:cNvSpPr/>
          <p:nvPr/>
        </p:nvSpPr>
        <p:spPr>
          <a:xfrm rot="16200000">
            <a:off x="2343276" y="1994973"/>
            <a:ext cx="709613" cy="1071560"/>
          </a:xfrm>
          <a:prstGeom prst="flowChartDelay">
            <a:avLst/>
          </a:prstGeom>
          <a:solidFill>
            <a:srgbClr val="7A983E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2" name="Cubo 11">
            <a:extLst>
              <a:ext uri="{FF2B5EF4-FFF2-40B4-BE49-F238E27FC236}">
                <a16:creationId xmlns:a16="http://schemas.microsoft.com/office/drawing/2014/main" id="{2ACE6278-6C0E-4AFC-9418-427F03357ACB}"/>
              </a:ext>
            </a:extLst>
          </p:cNvPr>
          <p:cNvSpPr/>
          <p:nvPr/>
        </p:nvSpPr>
        <p:spPr>
          <a:xfrm>
            <a:off x="4307344" y="2200891"/>
            <a:ext cx="1477245" cy="711939"/>
          </a:xfrm>
          <a:prstGeom prst="cube">
            <a:avLst>
              <a:gd name="adj" fmla="val 21084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608BC2FE-0D7C-4E19-AA31-1DB35EEAFA29}"/>
              </a:ext>
            </a:extLst>
          </p:cNvPr>
          <p:cNvSpPr txBox="1"/>
          <p:nvPr/>
        </p:nvSpPr>
        <p:spPr>
          <a:xfrm>
            <a:off x="1950250" y="1579201"/>
            <a:ext cx="14671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/>
              <a:t>Treatment</a:t>
            </a:r>
          </a:p>
        </p:txBody>
      </p:sp>
      <p:sp>
        <p:nvSpPr>
          <p:cNvPr id="19" name="CasellaDiTesto 18">
            <a:extLst>
              <a:ext uri="{FF2B5EF4-FFF2-40B4-BE49-F238E27FC236}">
                <a16:creationId xmlns:a16="http://schemas.microsoft.com/office/drawing/2014/main" id="{03B006C7-6239-4877-9659-267EE27785CD}"/>
              </a:ext>
            </a:extLst>
          </p:cNvPr>
          <p:cNvSpPr txBox="1"/>
          <p:nvPr/>
        </p:nvSpPr>
        <p:spPr>
          <a:xfrm>
            <a:off x="4355623" y="1579201"/>
            <a:ext cx="13457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/>
              <a:t>Technology</a:t>
            </a:r>
          </a:p>
        </p:txBody>
      </p:sp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63A74B2D-A490-4DB4-BDD9-FB7E4B441B38}"/>
              </a:ext>
            </a:extLst>
          </p:cNvPr>
          <p:cNvSpPr txBox="1"/>
          <p:nvPr/>
        </p:nvSpPr>
        <p:spPr>
          <a:xfrm>
            <a:off x="6646018" y="1579201"/>
            <a:ext cx="13457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/>
              <a:t>Product</a:t>
            </a:r>
          </a:p>
        </p:txBody>
      </p:sp>
      <p:pic>
        <p:nvPicPr>
          <p:cNvPr id="24" name="Immagine 23">
            <a:extLst>
              <a:ext uri="{FF2B5EF4-FFF2-40B4-BE49-F238E27FC236}">
                <a16:creationId xmlns:a16="http://schemas.microsoft.com/office/drawing/2014/main" id="{F0A7E8F5-0B9E-4735-97E6-96F1003261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913" y="2087033"/>
            <a:ext cx="697368" cy="905537"/>
          </a:xfrm>
          <a:prstGeom prst="rect">
            <a:avLst/>
          </a:prstGeom>
        </p:spPr>
      </p:pic>
      <p:sp>
        <p:nvSpPr>
          <p:cNvPr id="26" name="CasellaDiTesto 25">
            <a:extLst>
              <a:ext uri="{FF2B5EF4-FFF2-40B4-BE49-F238E27FC236}">
                <a16:creationId xmlns:a16="http://schemas.microsoft.com/office/drawing/2014/main" id="{9551EB18-8A86-4BA1-8F53-E38D1BE1367B}"/>
              </a:ext>
            </a:extLst>
          </p:cNvPr>
          <p:cNvSpPr txBox="1"/>
          <p:nvPr/>
        </p:nvSpPr>
        <p:spPr>
          <a:xfrm>
            <a:off x="206150" y="1440702"/>
            <a:ext cx="11654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/>
              <a:t>Waste</a:t>
            </a:r>
          </a:p>
          <a:p>
            <a:pPr algn="ctr"/>
            <a:r>
              <a:rPr lang="it-IT" b="1" dirty="0"/>
              <a:t>(</a:t>
            </a:r>
            <a:r>
              <a:rPr lang="it-IT" b="1" dirty="0" err="1"/>
              <a:t>resource</a:t>
            </a:r>
            <a:r>
              <a:rPr lang="it-IT" b="1" dirty="0"/>
              <a:t>)</a:t>
            </a:r>
          </a:p>
        </p:txBody>
      </p:sp>
      <p:sp>
        <p:nvSpPr>
          <p:cNvPr id="27" name="CasellaDiTesto 26">
            <a:extLst>
              <a:ext uri="{FF2B5EF4-FFF2-40B4-BE49-F238E27FC236}">
                <a16:creationId xmlns:a16="http://schemas.microsoft.com/office/drawing/2014/main" id="{272F0B0E-67ED-474C-94E9-3AB43BFA5AFE}"/>
              </a:ext>
            </a:extLst>
          </p:cNvPr>
          <p:cNvSpPr txBox="1"/>
          <p:nvPr/>
        </p:nvSpPr>
        <p:spPr>
          <a:xfrm>
            <a:off x="272726" y="2899145"/>
            <a:ext cx="100498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400" b="1" i="1" dirty="0"/>
              <a:t>OFMSW</a:t>
            </a:r>
          </a:p>
        </p:txBody>
      </p:sp>
      <p:sp>
        <p:nvSpPr>
          <p:cNvPr id="28" name="CasellaDiTesto 27">
            <a:extLst>
              <a:ext uri="{FF2B5EF4-FFF2-40B4-BE49-F238E27FC236}">
                <a16:creationId xmlns:a16="http://schemas.microsoft.com/office/drawing/2014/main" id="{90758411-EBCF-4639-86A5-748D888EDF2A}"/>
              </a:ext>
            </a:extLst>
          </p:cNvPr>
          <p:cNvSpPr txBox="1"/>
          <p:nvPr/>
        </p:nvSpPr>
        <p:spPr>
          <a:xfrm>
            <a:off x="2199821" y="2897656"/>
            <a:ext cx="100498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400" b="1" i="1" dirty="0" err="1"/>
              <a:t>Digestor</a:t>
            </a:r>
            <a:endParaRPr lang="it-IT" sz="1400" b="1" i="1" dirty="0"/>
          </a:p>
        </p:txBody>
      </p:sp>
      <p:sp>
        <p:nvSpPr>
          <p:cNvPr id="29" name="CasellaDiTesto 28">
            <a:extLst>
              <a:ext uri="{FF2B5EF4-FFF2-40B4-BE49-F238E27FC236}">
                <a16:creationId xmlns:a16="http://schemas.microsoft.com/office/drawing/2014/main" id="{B36C3E3C-2168-49AE-8D4D-181997784F2E}"/>
              </a:ext>
            </a:extLst>
          </p:cNvPr>
          <p:cNvSpPr txBox="1"/>
          <p:nvPr/>
        </p:nvSpPr>
        <p:spPr>
          <a:xfrm>
            <a:off x="4440802" y="2912830"/>
            <a:ext cx="11753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400" b="1" i="1" dirty="0" err="1"/>
              <a:t>Combustion</a:t>
            </a:r>
            <a:r>
              <a:rPr lang="it-IT" sz="1400" b="1" i="1" dirty="0"/>
              <a:t> </a:t>
            </a:r>
          </a:p>
        </p:txBody>
      </p:sp>
      <p:cxnSp>
        <p:nvCxnSpPr>
          <p:cNvPr id="30" name="Connettore 2 29">
            <a:extLst>
              <a:ext uri="{FF2B5EF4-FFF2-40B4-BE49-F238E27FC236}">
                <a16:creationId xmlns:a16="http://schemas.microsoft.com/office/drawing/2014/main" id="{315F09C4-E9B4-42F9-8157-BD374E4AF1EC}"/>
              </a:ext>
            </a:extLst>
          </p:cNvPr>
          <p:cNvCxnSpPr>
            <a:cxnSpLocks/>
          </p:cNvCxnSpPr>
          <p:nvPr/>
        </p:nvCxnSpPr>
        <p:spPr>
          <a:xfrm>
            <a:off x="1259525" y="2625682"/>
            <a:ext cx="684666" cy="6392"/>
          </a:xfrm>
          <a:prstGeom prst="straightConnector1">
            <a:avLst/>
          </a:prstGeom>
          <a:ln>
            <a:headEnd type="none" w="med" len="med"/>
            <a:tailEnd type="arrow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1" name="Connettore 2 30">
            <a:extLst>
              <a:ext uri="{FF2B5EF4-FFF2-40B4-BE49-F238E27FC236}">
                <a16:creationId xmlns:a16="http://schemas.microsoft.com/office/drawing/2014/main" id="{A461230A-538D-4545-9C8D-1ACB2D9580E7}"/>
              </a:ext>
            </a:extLst>
          </p:cNvPr>
          <p:cNvCxnSpPr>
            <a:cxnSpLocks/>
          </p:cNvCxnSpPr>
          <p:nvPr/>
        </p:nvCxnSpPr>
        <p:spPr>
          <a:xfrm>
            <a:off x="3451974" y="2632074"/>
            <a:ext cx="684666" cy="6392"/>
          </a:xfrm>
          <a:prstGeom prst="straightConnector1">
            <a:avLst/>
          </a:prstGeom>
          <a:ln>
            <a:headEnd type="none" w="med" len="med"/>
            <a:tailEnd type="arrow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2" name="Connettore 2 31">
            <a:extLst>
              <a:ext uri="{FF2B5EF4-FFF2-40B4-BE49-F238E27FC236}">
                <a16:creationId xmlns:a16="http://schemas.microsoft.com/office/drawing/2014/main" id="{4E4B3D32-E79E-4DD4-9892-B662C9B41141}"/>
              </a:ext>
            </a:extLst>
          </p:cNvPr>
          <p:cNvCxnSpPr>
            <a:cxnSpLocks/>
          </p:cNvCxnSpPr>
          <p:nvPr/>
        </p:nvCxnSpPr>
        <p:spPr>
          <a:xfrm>
            <a:off x="5976139" y="2628878"/>
            <a:ext cx="684666" cy="6392"/>
          </a:xfrm>
          <a:prstGeom prst="straightConnector1">
            <a:avLst/>
          </a:prstGeom>
          <a:ln>
            <a:headEnd type="none" w="med" len="med"/>
            <a:tailEnd type="arrow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4" name="CasellaDiTesto 33">
            <a:extLst>
              <a:ext uri="{FF2B5EF4-FFF2-40B4-BE49-F238E27FC236}">
                <a16:creationId xmlns:a16="http://schemas.microsoft.com/office/drawing/2014/main" id="{39963692-3315-4755-B221-3DFB7AD4405C}"/>
              </a:ext>
            </a:extLst>
          </p:cNvPr>
          <p:cNvSpPr txBox="1"/>
          <p:nvPr/>
        </p:nvSpPr>
        <p:spPr>
          <a:xfrm>
            <a:off x="6476811" y="2900088"/>
            <a:ext cx="16238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400" b="1" i="1" dirty="0"/>
              <a:t>Electric energy</a:t>
            </a:r>
          </a:p>
        </p:txBody>
      </p:sp>
      <p:pic>
        <p:nvPicPr>
          <p:cNvPr id="36" name="Immagine 35">
            <a:extLst>
              <a:ext uri="{FF2B5EF4-FFF2-40B4-BE49-F238E27FC236}">
                <a16:creationId xmlns:a16="http://schemas.microsoft.com/office/drawing/2014/main" id="{48F158B6-98E4-4F4A-ABAB-B58549C03AEF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6884228" y="2173520"/>
            <a:ext cx="808990" cy="808990"/>
          </a:xfrm>
          <a:prstGeom prst="rect">
            <a:avLst/>
          </a:prstGeom>
        </p:spPr>
      </p:pic>
      <p:sp>
        <p:nvSpPr>
          <p:cNvPr id="43" name="Disco magnetico 42">
            <a:extLst>
              <a:ext uri="{FF2B5EF4-FFF2-40B4-BE49-F238E27FC236}">
                <a16:creationId xmlns:a16="http://schemas.microsoft.com/office/drawing/2014/main" id="{8666F70A-2359-4C92-913D-47FDFF87F374}"/>
              </a:ext>
            </a:extLst>
          </p:cNvPr>
          <p:cNvSpPr/>
          <p:nvPr/>
        </p:nvSpPr>
        <p:spPr>
          <a:xfrm>
            <a:off x="4646158" y="3396035"/>
            <a:ext cx="400050" cy="997029"/>
          </a:xfrm>
          <a:prstGeom prst="flowChartMagneticDisk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44" name="Disco magnetico 43">
            <a:extLst>
              <a:ext uri="{FF2B5EF4-FFF2-40B4-BE49-F238E27FC236}">
                <a16:creationId xmlns:a16="http://schemas.microsoft.com/office/drawing/2014/main" id="{5B07C725-F3E8-4123-A492-EA91C485D7F4}"/>
              </a:ext>
            </a:extLst>
          </p:cNvPr>
          <p:cNvSpPr/>
          <p:nvPr/>
        </p:nvSpPr>
        <p:spPr>
          <a:xfrm>
            <a:off x="5046208" y="3396034"/>
            <a:ext cx="400050" cy="997029"/>
          </a:xfrm>
          <a:prstGeom prst="flowChartMagneticDisk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cxnSp>
        <p:nvCxnSpPr>
          <p:cNvPr id="45" name="Connettore 2 44">
            <a:extLst>
              <a:ext uri="{FF2B5EF4-FFF2-40B4-BE49-F238E27FC236}">
                <a16:creationId xmlns:a16="http://schemas.microsoft.com/office/drawing/2014/main" id="{D39D2328-361A-4525-8FEE-5CBA37C48335}"/>
              </a:ext>
            </a:extLst>
          </p:cNvPr>
          <p:cNvCxnSpPr>
            <a:cxnSpLocks/>
          </p:cNvCxnSpPr>
          <p:nvPr/>
        </p:nvCxnSpPr>
        <p:spPr>
          <a:xfrm>
            <a:off x="3498199" y="2931280"/>
            <a:ext cx="638441" cy="829799"/>
          </a:xfrm>
          <a:prstGeom prst="straightConnector1">
            <a:avLst/>
          </a:prstGeom>
          <a:ln>
            <a:headEnd type="none" w="med" len="med"/>
            <a:tailEnd type="arrow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6" name="Immagine 5">
            <a:extLst>
              <a:ext uri="{FF2B5EF4-FFF2-40B4-BE49-F238E27FC236}">
                <a16:creationId xmlns:a16="http://schemas.microsoft.com/office/drawing/2014/main" id="{643F9FD5-1261-4240-8404-5F76DEDB8DBC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6863454" y="3504821"/>
            <a:ext cx="883971" cy="883971"/>
          </a:xfrm>
          <a:prstGeom prst="rect">
            <a:avLst/>
          </a:prstGeom>
        </p:spPr>
      </p:pic>
      <p:sp>
        <p:nvSpPr>
          <p:cNvPr id="46" name="CasellaDiTesto 45">
            <a:extLst>
              <a:ext uri="{FF2B5EF4-FFF2-40B4-BE49-F238E27FC236}">
                <a16:creationId xmlns:a16="http://schemas.microsoft.com/office/drawing/2014/main" id="{712B40EE-8E5C-4EE4-A6D7-9F99E50FD48E}"/>
              </a:ext>
            </a:extLst>
          </p:cNvPr>
          <p:cNvSpPr txBox="1"/>
          <p:nvPr/>
        </p:nvSpPr>
        <p:spPr>
          <a:xfrm>
            <a:off x="4234296" y="4444647"/>
            <a:ext cx="16238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400" b="1" i="1" dirty="0" err="1"/>
              <a:t>Physical</a:t>
            </a:r>
            <a:r>
              <a:rPr lang="it-IT" sz="1400" b="1" i="1" dirty="0"/>
              <a:t> upgrading</a:t>
            </a:r>
          </a:p>
        </p:txBody>
      </p:sp>
      <p:sp>
        <p:nvSpPr>
          <p:cNvPr id="47" name="CasellaDiTesto 46">
            <a:extLst>
              <a:ext uri="{FF2B5EF4-FFF2-40B4-BE49-F238E27FC236}">
                <a16:creationId xmlns:a16="http://schemas.microsoft.com/office/drawing/2014/main" id="{F6B74340-FD6D-452B-A835-33043FD2E07E}"/>
              </a:ext>
            </a:extLst>
          </p:cNvPr>
          <p:cNvSpPr txBox="1"/>
          <p:nvPr/>
        </p:nvSpPr>
        <p:spPr>
          <a:xfrm>
            <a:off x="6493527" y="4220146"/>
            <a:ext cx="16238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400" b="1" i="1" dirty="0" err="1"/>
              <a:t>Biomethane</a:t>
            </a:r>
            <a:endParaRPr lang="it-IT" sz="1400" b="1" i="1" dirty="0"/>
          </a:p>
        </p:txBody>
      </p:sp>
      <p:cxnSp>
        <p:nvCxnSpPr>
          <p:cNvPr id="48" name="Connettore 2 47">
            <a:extLst>
              <a:ext uri="{FF2B5EF4-FFF2-40B4-BE49-F238E27FC236}">
                <a16:creationId xmlns:a16="http://schemas.microsoft.com/office/drawing/2014/main" id="{C10AC7A0-FC81-4C9D-B512-2AEFF9BB20F9}"/>
              </a:ext>
            </a:extLst>
          </p:cNvPr>
          <p:cNvCxnSpPr>
            <a:cxnSpLocks/>
          </p:cNvCxnSpPr>
          <p:nvPr/>
        </p:nvCxnSpPr>
        <p:spPr>
          <a:xfrm>
            <a:off x="5961352" y="3999655"/>
            <a:ext cx="684666" cy="6392"/>
          </a:xfrm>
          <a:prstGeom prst="straightConnector1">
            <a:avLst/>
          </a:prstGeom>
          <a:ln>
            <a:headEnd type="none" w="med" len="med"/>
            <a:tailEnd type="arrow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9" name="Connettore 2 48">
            <a:extLst>
              <a:ext uri="{FF2B5EF4-FFF2-40B4-BE49-F238E27FC236}">
                <a16:creationId xmlns:a16="http://schemas.microsoft.com/office/drawing/2014/main" id="{A909D5C8-758E-4C62-B993-F0D94CC1BEC9}"/>
              </a:ext>
            </a:extLst>
          </p:cNvPr>
          <p:cNvCxnSpPr>
            <a:cxnSpLocks/>
          </p:cNvCxnSpPr>
          <p:nvPr/>
        </p:nvCxnSpPr>
        <p:spPr>
          <a:xfrm>
            <a:off x="3474426" y="3263839"/>
            <a:ext cx="665318" cy="1920809"/>
          </a:xfrm>
          <a:prstGeom prst="straightConnector1">
            <a:avLst/>
          </a:prstGeom>
          <a:ln>
            <a:headEnd type="none" w="med" len="med"/>
            <a:tailEnd type="arrow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51" name="Cubo 50">
            <a:extLst>
              <a:ext uri="{FF2B5EF4-FFF2-40B4-BE49-F238E27FC236}">
                <a16:creationId xmlns:a16="http://schemas.microsoft.com/office/drawing/2014/main" id="{455C19D4-8C4A-4C5C-B4AD-C091EB8C5A47}"/>
              </a:ext>
            </a:extLst>
          </p:cNvPr>
          <p:cNvSpPr/>
          <p:nvPr/>
        </p:nvSpPr>
        <p:spPr>
          <a:xfrm>
            <a:off x="4293654" y="4861932"/>
            <a:ext cx="1477245" cy="711939"/>
          </a:xfrm>
          <a:prstGeom prst="cube">
            <a:avLst>
              <a:gd name="adj" fmla="val 21084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 sz="16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53" name="CasellaDiTesto 52">
            <a:extLst>
              <a:ext uri="{FF2B5EF4-FFF2-40B4-BE49-F238E27FC236}">
                <a16:creationId xmlns:a16="http://schemas.microsoft.com/office/drawing/2014/main" id="{3BA52585-3494-46F5-AB4F-4F4B3689F2B3}"/>
              </a:ext>
            </a:extLst>
          </p:cNvPr>
          <p:cNvSpPr txBox="1"/>
          <p:nvPr/>
        </p:nvSpPr>
        <p:spPr>
          <a:xfrm>
            <a:off x="4234296" y="5621609"/>
            <a:ext cx="17270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400" b="1" i="1" dirty="0"/>
              <a:t>Chemical </a:t>
            </a:r>
            <a:r>
              <a:rPr lang="it-IT" sz="1400" b="1" i="1" dirty="0" err="1"/>
              <a:t>conversion</a:t>
            </a:r>
            <a:endParaRPr lang="it-IT" sz="1400" b="1" i="1" dirty="0"/>
          </a:p>
        </p:txBody>
      </p:sp>
      <p:cxnSp>
        <p:nvCxnSpPr>
          <p:cNvPr id="54" name="Connettore 2 53">
            <a:extLst>
              <a:ext uri="{FF2B5EF4-FFF2-40B4-BE49-F238E27FC236}">
                <a16:creationId xmlns:a16="http://schemas.microsoft.com/office/drawing/2014/main" id="{A43E5BD1-713A-4F7A-83C8-6192EFA95369}"/>
              </a:ext>
            </a:extLst>
          </p:cNvPr>
          <p:cNvCxnSpPr>
            <a:cxnSpLocks/>
          </p:cNvCxnSpPr>
          <p:nvPr/>
        </p:nvCxnSpPr>
        <p:spPr>
          <a:xfrm>
            <a:off x="5973355" y="5230087"/>
            <a:ext cx="684666" cy="6392"/>
          </a:xfrm>
          <a:prstGeom prst="straightConnector1">
            <a:avLst/>
          </a:prstGeom>
          <a:ln>
            <a:headEnd type="none" w="med" len="med"/>
            <a:tailEnd type="arrow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55" name="CasellaDiTesto 54">
            <a:extLst>
              <a:ext uri="{FF2B5EF4-FFF2-40B4-BE49-F238E27FC236}">
                <a16:creationId xmlns:a16="http://schemas.microsoft.com/office/drawing/2014/main" id="{06025A94-C1DF-4D55-B704-3CAB9AAE8412}"/>
              </a:ext>
            </a:extLst>
          </p:cNvPr>
          <p:cNvSpPr txBox="1"/>
          <p:nvPr/>
        </p:nvSpPr>
        <p:spPr>
          <a:xfrm>
            <a:off x="6508726" y="5569376"/>
            <a:ext cx="16238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400" b="1" i="1" dirty="0"/>
              <a:t>Biofuels</a:t>
            </a:r>
          </a:p>
        </p:txBody>
      </p:sp>
      <p:pic>
        <p:nvPicPr>
          <p:cNvPr id="59" name="Immagine 58">
            <a:extLst>
              <a:ext uri="{FF2B5EF4-FFF2-40B4-BE49-F238E27FC236}">
                <a16:creationId xmlns:a16="http://schemas.microsoft.com/office/drawing/2014/main" id="{8E2CC4D6-9B05-4AB3-96AC-0D4548DEFF09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6778920" y="4896811"/>
            <a:ext cx="636818" cy="654525"/>
          </a:xfrm>
          <a:prstGeom prst="rect">
            <a:avLst/>
          </a:prstGeom>
        </p:spPr>
      </p:pic>
      <p:pic>
        <p:nvPicPr>
          <p:cNvPr id="60" name="Immagine 59">
            <a:extLst>
              <a:ext uri="{FF2B5EF4-FFF2-40B4-BE49-F238E27FC236}">
                <a16:creationId xmlns:a16="http://schemas.microsoft.com/office/drawing/2014/main" id="{15350F64-B711-4875-B375-A893A8F11711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206936" y="4920782"/>
            <a:ext cx="618401" cy="616112"/>
          </a:xfrm>
          <a:prstGeom prst="rect">
            <a:avLst/>
          </a:prstGeom>
        </p:spPr>
      </p:pic>
      <p:grpSp>
        <p:nvGrpSpPr>
          <p:cNvPr id="61" name="Gruppo 60">
            <a:extLst>
              <a:ext uri="{FF2B5EF4-FFF2-40B4-BE49-F238E27FC236}">
                <a16:creationId xmlns:a16="http://schemas.microsoft.com/office/drawing/2014/main" id="{914D82C6-EFD1-4BEB-B73B-450A1F505803}"/>
              </a:ext>
            </a:extLst>
          </p:cNvPr>
          <p:cNvGrpSpPr/>
          <p:nvPr/>
        </p:nvGrpSpPr>
        <p:grpSpPr>
          <a:xfrm>
            <a:off x="7619499" y="4920782"/>
            <a:ext cx="611092" cy="606584"/>
            <a:chOff x="6053498" y="4752388"/>
            <a:chExt cx="741178" cy="742966"/>
          </a:xfrm>
        </p:grpSpPr>
        <p:sp>
          <p:nvSpPr>
            <p:cNvPr id="62" name="Ovale 61">
              <a:extLst>
                <a:ext uri="{FF2B5EF4-FFF2-40B4-BE49-F238E27FC236}">
                  <a16:creationId xmlns:a16="http://schemas.microsoft.com/office/drawing/2014/main" id="{EECBCFB8-ED2C-4779-A0B8-3E74E32395F2}"/>
                </a:ext>
              </a:extLst>
            </p:cNvPr>
            <p:cNvSpPr/>
            <p:nvPr/>
          </p:nvSpPr>
          <p:spPr>
            <a:xfrm>
              <a:off x="6053498" y="4752388"/>
              <a:ext cx="741178" cy="742966"/>
            </a:xfrm>
            <a:prstGeom prst="ellipse">
              <a:avLst/>
            </a:prstGeom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it-IT" dirty="0"/>
            </a:p>
          </p:txBody>
        </p:sp>
        <p:pic>
          <p:nvPicPr>
            <p:cNvPr id="63" name="Immagine 62">
              <a:extLst>
                <a:ext uri="{FF2B5EF4-FFF2-40B4-BE49-F238E27FC236}">
                  <a16:creationId xmlns:a16="http://schemas.microsoft.com/office/drawing/2014/main" id="{966AAD71-2796-4382-A3EB-D97517C843B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77978" y="4756690"/>
              <a:ext cx="692217" cy="692217"/>
            </a:xfrm>
            <a:prstGeom prst="rect">
              <a:avLst/>
            </a:prstGeom>
          </p:spPr>
        </p:pic>
      </p:grpSp>
      <p:sp>
        <p:nvSpPr>
          <p:cNvPr id="65" name="CasellaDiTesto 64">
            <a:extLst>
              <a:ext uri="{FF2B5EF4-FFF2-40B4-BE49-F238E27FC236}">
                <a16:creationId xmlns:a16="http://schemas.microsoft.com/office/drawing/2014/main" id="{69BF6B9C-40AF-4B54-A6D3-AC34574C1A1D}"/>
              </a:ext>
            </a:extLst>
          </p:cNvPr>
          <p:cNvSpPr txBox="1"/>
          <p:nvPr/>
        </p:nvSpPr>
        <p:spPr>
          <a:xfrm>
            <a:off x="323761" y="3342256"/>
            <a:ext cx="3680977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/>
              <a:t>Why </a:t>
            </a:r>
            <a:r>
              <a:rPr lang="en-US" b="1" i="1" dirty="0" err="1"/>
              <a:t>biomethanol</a:t>
            </a:r>
            <a:r>
              <a:rPr lang="en-US" b="1" i="1" dirty="0"/>
              <a:t>?</a:t>
            </a:r>
          </a:p>
          <a:p>
            <a:r>
              <a:rPr lang="en-US" i="1" dirty="0"/>
              <a:t> - Circular economy</a:t>
            </a:r>
          </a:p>
          <a:p>
            <a:r>
              <a:rPr lang="en-US" i="1" dirty="0"/>
              <a:t> - Carbon utilization</a:t>
            </a:r>
          </a:p>
          <a:p>
            <a:r>
              <a:rPr lang="en-US" i="1" dirty="0"/>
              <a:t> - Stable (storage/logistics)</a:t>
            </a:r>
          </a:p>
          <a:p>
            <a:r>
              <a:rPr lang="en-US" i="1" dirty="0"/>
              <a:t> - Soot reduction PM10/PM2.5</a:t>
            </a:r>
          </a:p>
          <a:p>
            <a:r>
              <a:rPr lang="en-US" i="1" dirty="0"/>
              <a:t> - No </a:t>
            </a:r>
            <a:r>
              <a:rPr lang="en-US" i="1" dirty="0" err="1"/>
              <a:t>SOx</a:t>
            </a:r>
            <a:r>
              <a:rPr lang="en-US" i="1" dirty="0"/>
              <a:t>, no NOx</a:t>
            </a:r>
          </a:p>
          <a:p>
            <a:r>
              <a:rPr lang="en-US" i="1" dirty="0"/>
              <a:t> - Yachting Fuel</a:t>
            </a:r>
          </a:p>
          <a:p>
            <a:r>
              <a:rPr lang="en-US" i="1" dirty="0"/>
              <a:t> - High-oct / High-density</a:t>
            </a:r>
          </a:p>
          <a:p>
            <a:r>
              <a:rPr lang="en-US" i="1" dirty="0"/>
              <a:t> - Endo / fuel cell engines</a:t>
            </a:r>
          </a:p>
          <a:p>
            <a:r>
              <a:rPr lang="en-US" i="1" dirty="0"/>
              <a:t> - …</a:t>
            </a:r>
          </a:p>
        </p:txBody>
      </p:sp>
      <p:grpSp>
        <p:nvGrpSpPr>
          <p:cNvPr id="9" name="Gruppo 8">
            <a:extLst>
              <a:ext uri="{FF2B5EF4-FFF2-40B4-BE49-F238E27FC236}">
                <a16:creationId xmlns:a16="http://schemas.microsoft.com/office/drawing/2014/main" id="{525F498D-691F-4AF6-82AF-3499B88F43E7}"/>
              </a:ext>
            </a:extLst>
          </p:cNvPr>
          <p:cNvGrpSpPr/>
          <p:nvPr/>
        </p:nvGrpSpPr>
        <p:grpSpPr>
          <a:xfrm>
            <a:off x="7991721" y="4815298"/>
            <a:ext cx="636818" cy="712068"/>
            <a:chOff x="-2396616" y="2433426"/>
            <a:chExt cx="587105" cy="683765"/>
          </a:xfrm>
        </p:grpSpPr>
        <p:pic>
          <p:nvPicPr>
            <p:cNvPr id="7" name="Immagine 6">
              <a:extLst>
                <a:ext uri="{FF2B5EF4-FFF2-40B4-BE49-F238E27FC236}">
                  <a16:creationId xmlns:a16="http://schemas.microsoft.com/office/drawing/2014/main" id="{B01BF866-7243-4B73-AD2F-5D37404AB4B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-2368655" y="2433426"/>
              <a:ext cx="559144" cy="559144"/>
            </a:xfrm>
            <a:prstGeom prst="rect">
              <a:avLst/>
            </a:prstGeom>
          </p:spPr>
        </p:pic>
        <p:sp>
          <p:nvSpPr>
            <p:cNvPr id="8" name="Ovale 7">
              <a:extLst>
                <a:ext uri="{FF2B5EF4-FFF2-40B4-BE49-F238E27FC236}">
                  <a16:creationId xmlns:a16="http://schemas.microsoft.com/office/drawing/2014/main" id="{D2982B2A-ABB0-4D00-91F3-C8C7B3E057D9}"/>
                </a:ext>
              </a:extLst>
            </p:cNvPr>
            <p:cNvSpPr/>
            <p:nvPr/>
          </p:nvSpPr>
          <p:spPr>
            <a:xfrm>
              <a:off x="-2396616" y="2552040"/>
              <a:ext cx="570724" cy="565151"/>
            </a:xfrm>
            <a:prstGeom prst="ellipse">
              <a:avLst/>
            </a:prstGeom>
            <a:noFill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9" name="Ovale 68">
            <a:extLst>
              <a:ext uri="{FF2B5EF4-FFF2-40B4-BE49-F238E27FC236}">
                <a16:creationId xmlns:a16="http://schemas.microsoft.com/office/drawing/2014/main" id="{FA3EADDA-F3FA-43EA-ADDA-C23C91D4E4CA}"/>
              </a:ext>
            </a:extLst>
          </p:cNvPr>
          <p:cNvSpPr/>
          <p:nvPr/>
        </p:nvSpPr>
        <p:spPr>
          <a:xfrm>
            <a:off x="6981698" y="2297016"/>
            <a:ext cx="619050" cy="588544"/>
          </a:xfrm>
          <a:prstGeom prst="ellipse">
            <a:avLst/>
          </a:prstGeom>
          <a:noFill/>
          <a:ln>
            <a:solidFill>
              <a:srgbClr val="9BBB59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Ovale 69">
            <a:extLst>
              <a:ext uri="{FF2B5EF4-FFF2-40B4-BE49-F238E27FC236}">
                <a16:creationId xmlns:a16="http://schemas.microsoft.com/office/drawing/2014/main" id="{5FC5F674-50CB-40E9-BBFE-09206AE7B733}"/>
              </a:ext>
            </a:extLst>
          </p:cNvPr>
          <p:cNvSpPr/>
          <p:nvPr/>
        </p:nvSpPr>
        <p:spPr>
          <a:xfrm>
            <a:off x="7000449" y="3636803"/>
            <a:ext cx="619050" cy="588544"/>
          </a:xfrm>
          <a:prstGeom prst="ellipse">
            <a:avLst/>
          </a:prstGeom>
          <a:noFill/>
          <a:ln>
            <a:solidFill>
              <a:srgbClr val="A8BAFA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834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4.81481E-6 L -0.11146 0.00208 " pathEditMode="relative" rAng="0" ptsTypes="AA">
                                      <p:cBhvr>
                                        <p:cTn id="11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573" y="93"/>
                                    </p:animMotion>
                                  </p:childTnLst>
                                </p:cTn>
                              </p:par>
                              <p:par>
                                <p:cTn id="111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5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5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3" dur="5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1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7" grpId="0"/>
      <p:bldP spid="19" grpId="0"/>
      <p:bldP spid="20" grpId="0"/>
      <p:bldP spid="28" grpId="0"/>
      <p:bldP spid="29" grpId="0"/>
      <p:bldP spid="34" grpId="0"/>
      <p:bldP spid="43" grpId="0" animBg="1"/>
      <p:bldP spid="44" grpId="0" animBg="1"/>
      <p:bldP spid="46" grpId="0"/>
      <p:bldP spid="47" grpId="0"/>
      <p:bldP spid="51" grpId="0" animBg="1"/>
      <p:bldP spid="53" grpId="0"/>
      <p:bldP spid="55" grpId="0"/>
      <p:bldP spid="65" grpId="0"/>
      <p:bldP spid="69" grpId="0" animBg="1"/>
      <p:bldP spid="7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F8D22D1-09C6-4878-B021-5A6E28B27F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/>
              <a:t>Methanol</a:t>
            </a:r>
            <a:br>
              <a:rPr lang="it-IT" dirty="0"/>
            </a:br>
            <a:r>
              <a:rPr lang="it-IT" b="0" i="1" dirty="0" err="1"/>
              <a:t>European</a:t>
            </a:r>
            <a:r>
              <a:rPr lang="it-IT" b="0" i="1" dirty="0"/>
              <a:t> situation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E6CC60E9-2D21-4FCB-B0E2-898EEB2803B0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EAEDE2"/>
              </a:clrFrom>
              <a:clrTo>
                <a:srgbClr val="EAEDE2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4090" y="2892129"/>
            <a:ext cx="3964807" cy="2601710"/>
          </a:xfrm>
          <a:prstGeom prst="rect">
            <a:avLst/>
          </a:prstGeom>
        </p:spPr>
      </p:pic>
      <p:sp>
        <p:nvSpPr>
          <p:cNvPr id="6" name="CasellaDiTesto 5">
            <a:extLst>
              <a:ext uri="{FF2B5EF4-FFF2-40B4-BE49-F238E27FC236}">
                <a16:creationId xmlns:a16="http://schemas.microsoft.com/office/drawing/2014/main" id="{B14BFC91-E2DC-409A-8349-F343F50CB1E4}"/>
              </a:ext>
            </a:extLst>
          </p:cNvPr>
          <p:cNvSpPr txBox="1"/>
          <p:nvPr/>
        </p:nvSpPr>
        <p:spPr>
          <a:xfrm>
            <a:off x="746677" y="5606723"/>
            <a:ext cx="267963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1400" dirty="0"/>
              <a:t>(Source: </a:t>
            </a:r>
            <a:r>
              <a:rPr lang="it-IT" sz="1400" i="1" dirty="0" err="1"/>
              <a:t>Methanol</a:t>
            </a:r>
            <a:r>
              <a:rPr lang="it-IT" sz="1400" i="1" dirty="0"/>
              <a:t> Institute, 2024</a:t>
            </a:r>
            <a:r>
              <a:rPr lang="it-IT" sz="1400" dirty="0"/>
              <a:t>)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65620C4F-2D1D-476E-B67A-02B0818C9FF0}"/>
              </a:ext>
            </a:extLst>
          </p:cNvPr>
          <p:cNvSpPr txBox="1"/>
          <p:nvPr/>
        </p:nvSpPr>
        <p:spPr>
          <a:xfrm>
            <a:off x="4660671" y="2943603"/>
            <a:ext cx="1971254" cy="160043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it-IT" sz="8000" b="1" dirty="0"/>
              <a:t>6</a:t>
            </a:r>
            <a:r>
              <a:rPr lang="it-IT" sz="8000" b="1" baseline="30000" dirty="0"/>
              <a:t>th</a:t>
            </a:r>
            <a:r>
              <a:rPr lang="it-IT" sz="6000" b="1" dirty="0"/>
              <a:t> </a:t>
            </a:r>
          </a:p>
          <a:p>
            <a:pPr algn="ctr"/>
            <a:r>
              <a:rPr lang="it-IT" dirty="0"/>
              <a:t>WO </a:t>
            </a:r>
            <a:r>
              <a:rPr lang="it-IT" dirty="0" err="1"/>
              <a:t>methanol</a:t>
            </a:r>
            <a:r>
              <a:rPr lang="it-IT" dirty="0"/>
              <a:t> user</a:t>
            </a: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F59F2271-6E49-4D96-9F98-7B9FB9589835}"/>
              </a:ext>
            </a:extLst>
          </p:cNvPr>
          <p:cNvSpPr txBox="1"/>
          <p:nvPr/>
        </p:nvSpPr>
        <p:spPr>
          <a:xfrm>
            <a:off x="6930997" y="2943603"/>
            <a:ext cx="1931756" cy="160043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it-IT" sz="8000" b="1" dirty="0"/>
              <a:t>2</a:t>
            </a:r>
            <a:r>
              <a:rPr lang="it-IT" sz="8000" b="1" baseline="30000" dirty="0"/>
              <a:t>nd</a:t>
            </a:r>
            <a:r>
              <a:rPr lang="it-IT" sz="6000" b="1" dirty="0"/>
              <a:t> </a:t>
            </a:r>
          </a:p>
          <a:p>
            <a:pPr algn="ctr"/>
            <a:r>
              <a:rPr lang="it-IT" dirty="0"/>
              <a:t>EU </a:t>
            </a:r>
            <a:r>
              <a:rPr lang="it-IT" dirty="0" err="1"/>
              <a:t>methanol</a:t>
            </a:r>
            <a:r>
              <a:rPr lang="it-IT" dirty="0"/>
              <a:t> user</a:t>
            </a:r>
          </a:p>
        </p:txBody>
      </p:sp>
      <p:sp>
        <p:nvSpPr>
          <p:cNvPr id="9" name="Rettangolo arrotondato 18">
            <a:extLst>
              <a:ext uri="{FF2B5EF4-FFF2-40B4-BE49-F238E27FC236}">
                <a16:creationId xmlns:a16="http://schemas.microsoft.com/office/drawing/2014/main" id="{ADA8BA6A-2172-498C-8889-50B79DD26B0F}"/>
              </a:ext>
            </a:extLst>
          </p:cNvPr>
          <p:cNvSpPr/>
          <p:nvPr/>
        </p:nvSpPr>
        <p:spPr>
          <a:xfrm>
            <a:off x="1426464" y="1685693"/>
            <a:ext cx="6291072" cy="688518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b="1" dirty="0" err="1"/>
              <a:t>Methanol</a:t>
            </a:r>
            <a:endParaRPr lang="it-IT" b="1" dirty="0"/>
          </a:p>
          <a:p>
            <a:pPr algn="ctr"/>
            <a:r>
              <a:rPr lang="it-IT" dirty="0"/>
              <a:t>Base Organic </a:t>
            </a:r>
            <a:r>
              <a:rPr lang="it-IT" dirty="0" err="1"/>
              <a:t>Chemistry</a:t>
            </a:r>
            <a:r>
              <a:rPr lang="it-IT" dirty="0"/>
              <a:t> / </a:t>
            </a:r>
            <a:r>
              <a:rPr lang="it-IT" dirty="0" err="1"/>
              <a:t>Fuel</a:t>
            </a:r>
            <a:r>
              <a:rPr lang="it-IT" dirty="0"/>
              <a:t> Additive / </a:t>
            </a:r>
            <a:r>
              <a:rPr lang="it-IT" dirty="0" err="1"/>
              <a:t>Fuel</a:t>
            </a:r>
            <a:r>
              <a:rPr lang="it-IT" dirty="0"/>
              <a:t> / </a:t>
            </a:r>
            <a:r>
              <a:rPr lang="it-IT" dirty="0" err="1"/>
              <a:t>Hydrogen</a:t>
            </a:r>
            <a:r>
              <a:rPr lang="it-IT" dirty="0"/>
              <a:t> Carrier</a:t>
            </a:r>
            <a:endParaRPr lang="en-US" dirty="0"/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1206912F-BE86-4DC9-ABF7-93E13EE168F3}"/>
              </a:ext>
            </a:extLst>
          </p:cNvPr>
          <p:cNvSpPr txBox="1"/>
          <p:nvPr/>
        </p:nvSpPr>
        <p:spPr>
          <a:xfrm>
            <a:off x="4835768" y="4744040"/>
            <a:ext cx="197125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600" b="1" i="1" dirty="0"/>
              <a:t>ITALIAN PLANTS?</a:t>
            </a: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E0A0ABA7-0F2E-46AE-9B2F-70F8299053A6}"/>
              </a:ext>
            </a:extLst>
          </p:cNvPr>
          <p:cNvSpPr txBox="1"/>
          <p:nvPr/>
        </p:nvSpPr>
        <p:spPr>
          <a:xfrm>
            <a:off x="7449611" y="4400499"/>
            <a:ext cx="931665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1500" b="1" i="1" dirty="0"/>
              <a:t>0</a:t>
            </a:r>
            <a:endParaRPr lang="it-IT" sz="2400" b="1" i="1" dirty="0"/>
          </a:p>
        </p:txBody>
      </p:sp>
      <p:sp>
        <p:nvSpPr>
          <p:cNvPr id="13" name="Freccia a pentagono 12">
            <a:extLst>
              <a:ext uri="{FF2B5EF4-FFF2-40B4-BE49-F238E27FC236}">
                <a16:creationId xmlns:a16="http://schemas.microsoft.com/office/drawing/2014/main" id="{82A0FD5F-27EC-45D1-A82A-B961CD61DB89}"/>
              </a:ext>
            </a:extLst>
          </p:cNvPr>
          <p:cNvSpPr/>
          <p:nvPr/>
        </p:nvSpPr>
        <p:spPr>
          <a:xfrm>
            <a:off x="6807022" y="4891360"/>
            <a:ext cx="552441" cy="935857"/>
          </a:xfrm>
          <a:prstGeom prst="homePlate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0871410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  <p:bldP spid="8" grpId="0" animBg="1"/>
      <p:bldP spid="11" grpId="0"/>
      <p:bldP spid="12" grpId="0"/>
      <p:bldP spid="1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" name="Gruppo 47">
            <a:extLst>
              <a:ext uri="{FF2B5EF4-FFF2-40B4-BE49-F238E27FC236}">
                <a16:creationId xmlns:a16="http://schemas.microsoft.com/office/drawing/2014/main" id="{273C0A54-8069-48DB-BF4A-9E8C2E2DEC29}"/>
              </a:ext>
            </a:extLst>
          </p:cNvPr>
          <p:cNvGrpSpPr/>
          <p:nvPr/>
        </p:nvGrpSpPr>
        <p:grpSpPr>
          <a:xfrm>
            <a:off x="36323" y="4692612"/>
            <a:ext cx="4532905" cy="945399"/>
            <a:chOff x="475444" y="3313231"/>
            <a:chExt cx="4532905" cy="945399"/>
          </a:xfrm>
        </p:grpSpPr>
        <p:sp>
          <p:nvSpPr>
            <p:cNvPr id="8" name="Rettangolo arrotondato 3">
              <a:extLst>
                <a:ext uri="{FF2B5EF4-FFF2-40B4-BE49-F238E27FC236}">
                  <a16:creationId xmlns:a16="http://schemas.microsoft.com/office/drawing/2014/main" id="{B47120BF-7E73-480C-8F70-4857EBD95B9C}"/>
                </a:ext>
              </a:extLst>
            </p:cNvPr>
            <p:cNvSpPr/>
            <p:nvPr/>
          </p:nvSpPr>
          <p:spPr>
            <a:xfrm>
              <a:off x="2191853" y="3313231"/>
              <a:ext cx="1620455" cy="839164"/>
            </a:xfrm>
            <a:prstGeom prst="round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it-IT" b="1" dirty="0"/>
                <a:t>Bi-reforming</a:t>
              </a:r>
              <a:endParaRPr lang="en-US" b="1" dirty="0"/>
            </a:p>
          </p:txBody>
        </p:sp>
        <p:cxnSp>
          <p:nvCxnSpPr>
            <p:cNvPr id="9" name="Connettore 2 8">
              <a:extLst>
                <a:ext uri="{FF2B5EF4-FFF2-40B4-BE49-F238E27FC236}">
                  <a16:creationId xmlns:a16="http://schemas.microsoft.com/office/drawing/2014/main" id="{3DDBC60D-6580-4CFA-84E1-A9B5F8B12685}"/>
                </a:ext>
              </a:extLst>
            </p:cNvPr>
            <p:cNvCxnSpPr/>
            <p:nvPr/>
          </p:nvCxnSpPr>
          <p:spPr>
            <a:xfrm flipV="1">
              <a:off x="1543671" y="3609199"/>
              <a:ext cx="648182" cy="5788"/>
            </a:xfrm>
            <a:prstGeom prst="straightConnector1">
              <a:avLst/>
            </a:prstGeom>
            <a:ln w="3810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10" name="Connettore 2 9">
              <a:extLst>
                <a:ext uri="{FF2B5EF4-FFF2-40B4-BE49-F238E27FC236}">
                  <a16:creationId xmlns:a16="http://schemas.microsoft.com/office/drawing/2014/main" id="{D8B5611E-6958-4CB2-8FA6-D61B34470A66}"/>
                </a:ext>
              </a:extLst>
            </p:cNvPr>
            <p:cNvCxnSpPr/>
            <p:nvPr/>
          </p:nvCxnSpPr>
          <p:spPr>
            <a:xfrm flipV="1">
              <a:off x="1543671" y="3882272"/>
              <a:ext cx="648182" cy="5788"/>
            </a:xfrm>
            <a:prstGeom prst="straightConnector1">
              <a:avLst/>
            </a:prstGeom>
            <a:ln w="3810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sp>
          <p:nvSpPr>
            <p:cNvPr id="11" name="CasellaDiTesto 10">
              <a:extLst>
                <a:ext uri="{FF2B5EF4-FFF2-40B4-BE49-F238E27FC236}">
                  <a16:creationId xmlns:a16="http://schemas.microsoft.com/office/drawing/2014/main" id="{529C6CDB-7899-4436-BE3D-AB12DA47299B}"/>
                </a:ext>
              </a:extLst>
            </p:cNvPr>
            <p:cNvSpPr txBox="1"/>
            <p:nvPr/>
          </p:nvSpPr>
          <p:spPr>
            <a:xfrm>
              <a:off x="658207" y="3455310"/>
              <a:ext cx="79576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it-IT" sz="1400" b="1" i="1" dirty="0" err="1"/>
                <a:t>Steam</a:t>
              </a:r>
              <a:endParaRPr lang="en-US" sz="1400" b="1" i="1" dirty="0"/>
            </a:p>
          </p:txBody>
        </p:sp>
        <p:cxnSp>
          <p:nvCxnSpPr>
            <p:cNvPr id="12" name="Connettore 2 11">
              <a:extLst>
                <a:ext uri="{FF2B5EF4-FFF2-40B4-BE49-F238E27FC236}">
                  <a16:creationId xmlns:a16="http://schemas.microsoft.com/office/drawing/2014/main" id="{B7F3230B-412A-456E-9A58-AF6DE1BD90A3}"/>
                </a:ext>
              </a:extLst>
            </p:cNvPr>
            <p:cNvCxnSpPr>
              <a:cxnSpLocks/>
              <a:stCxn id="8" idx="3"/>
            </p:cNvCxnSpPr>
            <p:nvPr/>
          </p:nvCxnSpPr>
          <p:spPr>
            <a:xfrm flipV="1">
              <a:off x="3812308" y="3727220"/>
              <a:ext cx="474557" cy="5593"/>
            </a:xfrm>
            <a:prstGeom prst="straightConnector1">
              <a:avLst/>
            </a:prstGeom>
            <a:ln w="3810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sp>
          <p:nvSpPr>
            <p:cNvPr id="13" name="CasellaDiTesto 12">
              <a:extLst>
                <a:ext uri="{FF2B5EF4-FFF2-40B4-BE49-F238E27FC236}">
                  <a16:creationId xmlns:a16="http://schemas.microsoft.com/office/drawing/2014/main" id="{7C79924D-75C0-47FC-9CCF-F043B835547F}"/>
                </a:ext>
              </a:extLst>
            </p:cNvPr>
            <p:cNvSpPr txBox="1"/>
            <p:nvPr/>
          </p:nvSpPr>
          <p:spPr>
            <a:xfrm>
              <a:off x="475444" y="3735410"/>
              <a:ext cx="102593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it-IT" sz="1400" b="1" i="1" dirty="0"/>
                <a:t>Biogas</a:t>
              </a:r>
            </a:p>
            <a:p>
              <a:pPr algn="r"/>
              <a:r>
                <a:rPr lang="it-IT" sz="1400" b="1" i="1" dirty="0"/>
                <a:t>(CH</a:t>
              </a:r>
              <a:r>
                <a:rPr lang="it-IT" sz="1400" b="1" i="1" baseline="-25000" dirty="0"/>
                <a:t>4</a:t>
              </a:r>
              <a:r>
                <a:rPr lang="it-IT" sz="1400" b="1" i="1" dirty="0"/>
                <a:t> / CO</a:t>
              </a:r>
              <a:r>
                <a:rPr lang="it-IT" sz="1400" b="1" i="1" baseline="-25000" dirty="0"/>
                <a:t>2</a:t>
              </a:r>
              <a:r>
                <a:rPr lang="it-IT" sz="1400" b="1" i="1" dirty="0"/>
                <a:t>)</a:t>
              </a:r>
              <a:endParaRPr lang="en-US" sz="1400" b="1" i="1" dirty="0"/>
            </a:p>
          </p:txBody>
        </p:sp>
        <p:sp>
          <p:nvSpPr>
            <p:cNvPr id="14" name="CasellaDiTesto 13">
              <a:extLst>
                <a:ext uri="{FF2B5EF4-FFF2-40B4-BE49-F238E27FC236}">
                  <a16:creationId xmlns:a16="http://schemas.microsoft.com/office/drawing/2014/main" id="{E2496C8E-7E6E-40E4-82DA-2F236AA3F194}"/>
                </a:ext>
              </a:extLst>
            </p:cNvPr>
            <p:cNvSpPr txBox="1"/>
            <p:nvPr/>
          </p:nvSpPr>
          <p:spPr>
            <a:xfrm>
              <a:off x="4212584" y="3501477"/>
              <a:ext cx="79576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it-IT" sz="1400" b="1" i="1" dirty="0"/>
                <a:t>Syngas</a:t>
              </a:r>
            </a:p>
            <a:p>
              <a:pPr algn="r"/>
              <a:r>
                <a:rPr lang="it-IT" sz="1400" b="1" i="1" dirty="0"/>
                <a:t>(bio-H</a:t>
              </a:r>
              <a:r>
                <a:rPr lang="it-IT" sz="1400" b="1" i="1" baseline="-25000" dirty="0"/>
                <a:t>2</a:t>
              </a:r>
              <a:r>
                <a:rPr lang="it-IT" sz="1400" b="1" i="1" dirty="0"/>
                <a:t>)</a:t>
              </a:r>
              <a:endParaRPr lang="en-US" sz="1400" b="1" i="1" dirty="0"/>
            </a:p>
          </p:txBody>
        </p:sp>
      </p:grpSp>
      <p:sp>
        <p:nvSpPr>
          <p:cNvPr id="2" name="Titolo 1">
            <a:extLst>
              <a:ext uri="{FF2B5EF4-FFF2-40B4-BE49-F238E27FC236}">
                <a16:creationId xmlns:a16="http://schemas.microsoft.com/office/drawing/2014/main" id="{273530B8-856D-4D88-AF66-584B60FB36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dirty="0"/>
              <a:t>Biogas to </a:t>
            </a:r>
            <a:r>
              <a:rPr lang="it-IT" dirty="0" err="1"/>
              <a:t>biomethanol</a:t>
            </a:r>
            <a:r>
              <a:rPr lang="it-IT" dirty="0"/>
              <a:t> </a:t>
            </a:r>
            <a:r>
              <a:rPr lang="it-IT" dirty="0" err="1"/>
              <a:t>using</a:t>
            </a:r>
            <a:r>
              <a:rPr lang="it-IT" dirty="0"/>
              <a:t> </a:t>
            </a:r>
            <a:r>
              <a:rPr lang="it-IT" dirty="0" err="1"/>
              <a:t>MeOHmax</a:t>
            </a:r>
            <a:r>
              <a:rPr lang="it-IT" dirty="0"/>
              <a:t>™ </a:t>
            </a:r>
            <a:r>
              <a:rPr lang="it-IT" dirty="0" err="1"/>
              <a:t>technology</a:t>
            </a:r>
            <a:br>
              <a:rPr lang="it-IT" dirty="0"/>
            </a:br>
            <a:r>
              <a:rPr lang="en-US" b="0" i="1" dirty="0"/>
              <a:t>High yield, zero residue, self-sustainable</a:t>
            </a:r>
            <a:endParaRPr lang="it-IT" b="0" i="1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C1DDBFD3-CA8B-4417-8D7D-130099AD82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84886" y="3341265"/>
            <a:ext cx="2797720" cy="604336"/>
          </a:xfrm>
        </p:spPr>
        <p:txBody>
          <a:bodyPr>
            <a:normAutofit/>
          </a:bodyPr>
          <a:lstStyle/>
          <a:p>
            <a:pPr algn="ctr"/>
            <a:r>
              <a:rPr lang="it-IT" sz="1100" b="1" dirty="0"/>
              <a:t>A. Vita et al., </a:t>
            </a:r>
            <a:r>
              <a:rPr lang="it-IT" sz="1100" dirty="0" err="1"/>
              <a:t>Methanol</a:t>
            </a:r>
            <a:r>
              <a:rPr lang="it-IT" sz="1100" dirty="0"/>
              <a:t> </a:t>
            </a:r>
            <a:r>
              <a:rPr lang="it-IT" sz="1100" dirty="0" err="1"/>
              <a:t>synthesis</a:t>
            </a:r>
            <a:r>
              <a:rPr lang="it-IT" sz="1100" dirty="0"/>
              <a:t> from biogas: A </a:t>
            </a:r>
            <a:r>
              <a:rPr lang="it-IT" sz="1100" dirty="0" err="1"/>
              <a:t>thermodynamic</a:t>
            </a:r>
            <a:r>
              <a:rPr lang="it-IT" sz="1100" dirty="0"/>
              <a:t> </a:t>
            </a:r>
            <a:r>
              <a:rPr lang="it-IT" sz="1100" dirty="0" err="1"/>
              <a:t>analysis</a:t>
            </a:r>
            <a:r>
              <a:rPr lang="it-IT" sz="1100" dirty="0"/>
              <a:t>, </a:t>
            </a:r>
            <a:r>
              <a:rPr lang="it-IT" sz="1100" b="1" dirty="0" err="1"/>
              <a:t>Renewable</a:t>
            </a:r>
            <a:r>
              <a:rPr lang="it-IT" sz="1100" b="1" dirty="0"/>
              <a:t> Energy</a:t>
            </a:r>
            <a:r>
              <a:rPr lang="it-IT" sz="1100" dirty="0"/>
              <a:t>, 2018, 118, 673–684</a:t>
            </a:r>
          </a:p>
        </p:txBody>
      </p:sp>
      <p:grpSp>
        <p:nvGrpSpPr>
          <p:cNvPr id="64" name="Gruppo 63">
            <a:extLst>
              <a:ext uri="{FF2B5EF4-FFF2-40B4-BE49-F238E27FC236}">
                <a16:creationId xmlns:a16="http://schemas.microsoft.com/office/drawing/2014/main" id="{857EEA39-918E-4DFC-BF8B-AA78AC18D152}"/>
              </a:ext>
            </a:extLst>
          </p:cNvPr>
          <p:cNvGrpSpPr/>
          <p:nvPr/>
        </p:nvGrpSpPr>
        <p:grpSpPr>
          <a:xfrm>
            <a:off x="3823607" y="4695209"/>
            <a:ext cx="2095012" cy="839164"/>
            <a:chOff x="3823607" y="4302017"/>
            <a:chExt cx="2095012" cy="839164"/>
          </a:xfrm>
        </p:grpSpPr>
        <p:sp>
          <p:nvSpPr>
            <p:cNvPr id="33" name="Rettangolo arrotondato 18">
              <a:extLst>
                <a:ext uri="{FF2B5EF4-FFF2-40B4-BE49-F238E27FC236}">
                  <a16:creationId xmlns:a16="http://schemas.microsoft.com/office/drawing/2014/main" id="{1B8D8F98-0FBF-4B95-9CD7-4C9463ACD2AF}"/>
                </a:ext>
              </a:extLst>
            </p:cNvPr>
            <p:cNvSpPr/>
            <p:nvPr/>
          </p:nvSpPr>
          <p:spPr>
            <a:xfrm>
              <a:off x="3823607" y="4302017"/>
              <a:ext cx="1620455" cy="839164"/>
            </a:xfrm>
            <a:prstGeom prst="round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b="1" dirty="0"/>
                <a:t>Synthesis</a:t>
              </a:r>
            </a:p>
          </p:txBody>
        </p:sp>
        <p:cxnSp>
          <p:nvCxnSpPr>
            <p:cNvPr id="34" name="Connettore 2 33">
              <a:extLst>
                <a:ext uri="{FF2B5EF4-FFF2-40B4-BE49-F238E27FC236}">
                  <a16:creationId xmlns:a16="http://schemas.microsoft.com/office/drawing/2014/main" id="{19E32F0C-9C0F-4ECF-B24B-30FB7EDA17CE}"/>
                </a:ext>
              </a:extLst>
            </p:cNvPr>
            <p:cNvCxnSpPr/>
            <p:nvPr/>
          </p:nvCxnSpPr>
          <p:spPr>
            <a:xfrm flipV="1">
              <a:off x="5444062" y="4710812"/>
              <a:ext cx="474557" cy="5593"/>
            </a:xfrm>
            <a:prstGeom prst="straightConnector1">
              <a:avLst/>
            </a:prstGeom>
            <a:ln w="3810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</p:grpSp>
      <p:grpSp>
        <p:nvGrpSpPr>
          <p:cNvPr id="65" name="Gruppo 64">
            <a:extLst>
              <a:ext uri="{FF2B5EF4-FFF2-40B4-BE49-F238E27FC236}">
                <a16:creationId xmlns:a16="http://schemas.microsoft.com/office/drawing/2014/main" id="{4C81047C-ED4E-4FAB-B402-CDF633AB3D70}"/>
              </a:ext>
            </a:extLst>
          </p:cNvPr>
          <p:cNvGrpSpPr/>
          <p:nvPr/>
        </p:nvGrpSpPr>
        <p:grpSpPr>
          <a:xfrm>
            <a:off x="861946" y="3385542"/>
            <a:ext cx="2291274" cy="776609"/>
            <a:chOff x="1574280" y="2720115"/>
            <a:chExt cx="2053050" cy="776609"/>
          </a:xfrm>
        </p:grpSpPr>
        <p:sp>
          <p:nvSpPr>
            <p:cNvPr id="44" name="CasellaDiTesto 43">
              <a:extLst>
                <a:ext uri="{FF2B5EF4-FFF2-40B4-BE49-F238E27FC236}">
                  <a16:creationId xmlns:a16="http://schemas.microsoft.com/office/drawing/2014/main" id="{AB5A4BCF-94E6-4623-8D16-C14416F317F2}"/>
                </a:ext>
              </a:extLst>
            </p:cNvPr>
            <p:cNvSpPr txBox="1"/>
            <p:nvPr/>
          </p:nvSpPr>
          <p:spPr>
            <a:xfrm>
              <a:off x="1574280" y="2720115"/>
              <a:ext cx="205130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400" i="1" dirty="0"/>
                <a:t>DR: </a:t>
              </a:r>
              <a:r>
                <a:rPr lang="it-IT" sz="1400" b="1" i="1" dirty="0"/>
                <a:t>CH</a:t>
              </a:r>
              <a:r>
                <a:rPr lang="it-IT" sz="1400" b="1" i="1" baseline="-25000" dirty="0"/>
                <a:t>4</a:t>
              </a:r>
              <a:r>
                <a:rPr lang="it-IT" sz="1400" b="1" i="1" dirty="0"/>
                <a:t> + CO</a:t>
              </a:r>
              <a:r>
                <a:rPr lang="it-IT" sz="1400" b="1" i="1" baseline="-25000" dirty="0"/>
                <a:t>2</a:t>
              </a:r>
              <a:r>
                <a:rPr lang="it-IT" sz="1400" b="1" i="1" dirty="0"/>
                <a:t> = 2 CO + 2 H</a:t>
              </a:r>
              <a:r>
                <a:rPr lang="it-IT" sz="1400" b="1" i="1" baseline="-25000" dirty="0"/>
                <a:t>2</a:t>
              </a:r>
              <a:endParaRPr lang="it-IT" sz="1400" b="1" i="1" dirty="0"/>
            </a:p>
          </p:txBody>
        </p:sp>
        <p:sp>
          <p:nvSpPr>
            <p:cNvPr id="49" name="CasellaDiTesto 48">
              <a:extLst>
                <a:ext uri="{FF2B5EF4-FFF2-40B4-BE49-F238E27FC236}">
                  <a16:creationId xmlns:a16="http://schemas.microsoft.com/office/drawing/2014/main" id="{D9621532-910B-40CF-84C7-698D0F0FC0B5}"/>
                </a:ext>
              </a:extLst>
            </p:cNvPr>
            <p:cNvSpPr txBox="1"/>
            <p:nvPr/>
          </p:nvSpPr>
          <p:spPr>
            <a:xfrm>
              <a:off x="1576028" y="2973504"/>
              <a:ext cx="205130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400" i="1" dirty="0"/>
                <a:t>SMR: </a:t>
              </a:r>
              <a:r>
                <a:rPr lang="it-IT" sz="1400" b="1" i="1" dirty="0"/>
                <a:t>CH</a:t>
              </a:r>
              <a:r>
                <a:rPr lang="it-IT" sz="1400" b="1" i="1" baseline="-25000" dirty="0"/>
                <a:t>4</a:t>
              </a:r>
              <a:r>
                <a:rPr lang="it-IT" sz="1400" b="1" i="1" dirty="0"/>
                <a:t> + H</a:t>
              </a:r>
              <a:r>
                <a:rPr lang="it-IT" sz="1400" b="1" i="1" baseline="-25000" dirty="0"/>
                <a:t>2</a:t>
              </a:r>
              <a:r>
                <a:rPr lang="it-IT" sz="1400" b="1" i="1" dirty="0"/>
                <a:t>O = CO + 3 H</a:t>
              </a:r>
              <a:r>
                <a:rPr lang="it-IT" sz="1400" b="1" i="1" baseline="-25000" dirty="0"/>
                <a:t>2</a:t>
              </a:r>
              <a:endParaRPr lang="it-IT" sz="1400" b="1" i="1" dirty="0"/>
            </a:p>
          </p:txBody>
        </p:sp>
      </p:grpSp>
      <p:grpSp>
        <p:nvGrpSpPr>
          <p:cNvPr id="66" name="Gruppo 65">
            <a:extLst>
              <a:ext uri="{FF2B5EF4-FFF2-40B4-BE49-F238E27FC236}">
                <a16:creationId xmlns:a16="http://schemas.microsoft.com/office/drawing/2014/main" id="{6CA542D3-2109-4900-918C-F21D8C078E9C}"/>
              </a:ext>
            </a:extLst>
          </p:cNvPr>
          <p:cNvGrpSpPr/>
          <p:nvPr/>
        </p:nvGrpSpPr>
        <p:grpSpPr>
          <a:xfrm>
            <a:off x="3153219" y="3385542"/>
            <a:ext cx="2731666" cy="746973"/>
            <a:chOff x="3641684" y="2927498"/>
            <a:chExt cx="2051302" cy="746973"/>
          </a:xfrm>
        </p:grpSpPr>
        <p:sp>
          <p:nvSpPr>
            <p:cNvPr id="54" name="CasellaDiTesto 53">
              <a:extLst>
                <a:ext uri="{FF2B5EF4-FFF2-40B4-BE49-F238E27FC236}">
                  <a16:creationId xmlns:a16="http://schemas.microsoft.com/office/drawing/2014/main" id="{D568E983-F1D2-47D9-8E2D-A3F5B85E59C1}"/>
                </a:ext>
              </a:extLst>
            </p:cNvPr>
            <p:cNvSpPr txBox="1"/>
            <p:nvPr/>
          </p:nvSpPr>
          <p:spPr>
            <a:xfrm>
              <a:off x="3641684" y="2927498"/>
              <a:ext cx="205130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400" i="1" dirty="0"/>
                <a:t>MeOH1: </a:t>
              </a:r>
              <a:r>
                <a:rPr lang="it-IT" sz="1400" b="1" i="1" dirty="0"/>
                <a:t>CO + 2 H</a:t>
              </a:r>
              <a:r>
                <a:rPr lang="it-IT" sz="1400" b="1" i="1" baseline="-25000" dirty="0"/>
                <a:t>2</a:t>
              </a:r>
              <a:r>
                <a:rPr lang="it-IT" sz="1400" b="1" i="1" dirty="0"/>
                <a:t> = CH</a:t>
              </a:r>
              <a:r>
                <a:rPr lang="it-IT" sz="1400" b="1" i="1" baseline="-25000" dirty="0"/>
                <a:t>3</a:t>
              </a:r>
              <a:r>
                <a:rPr lang="it-IT" sz="1400" b="1" i="1" dirty="0"/>
                <a:t>OH</a:t>
              </a:r>
            </a:p>
          </p:txBody>
        </p:sp>
        <p:sp>
          <p:nvSpPr>
            <p:cNvPr id="56" name="CasellaDiTesto 55">
              <a:extLst>
                <a:ext uri="{FF2B5EF4-FFF2-40B4-BE49-F238E27FC236}">
                  <a16:creationId xmlns:a16="http://schemas.microsoft.com/office/drawing/2014/main" id="{BE9C7C8A-8061-4A8F-9B78-96A2A29485FF}"/>
                </a:ext>
              </a:extLst>
            </p:cNvPr>
            <p:cNvSpPr txBox="1"/>
            <p:nvPr/>
          </p:nvSpPr>
          <p:spPr>
            <a:xfrm>
              <a:off x="3641684" y="3151251"/>
              <a:ext cx="205130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400" i="1" dirty="0"/>
                <a:t>MeOH2: </a:t>
              </a:r>
              <a:r>
                <a:rPr lang="it-IT" sz="1400" b="1" i="1" dirty="0"/>
                <a:t>CO</a:t>
              </a:r>
              <a:r>
                <a:rPr lang="it-IT" sz="1400" b="1" i="1" baseline="-25000" dirty="0"/>
                <a:t>2</a:t>
              </a:r>
              <a:r>
                <a:rPr lang="it-IT" sz="1400" b="1" i="1" dirty="0"/>
                <a:t> + 3 H</a:t>
              </a:r>
              <a:r>
                <a:rPr lang="it-IT" sz="1400" b="1" i="1" baseline="-25000" dirty="0"/>
                <a:t>2</a:t>
              </a:r>
              <a:r>
                <a:rPr lang="it-IT" sz="1400" b="1" i="1" dirty="0"/>
                <a:t> = CH</a:t>
              </a:r>
              <a:r>
                <a:rPr lang="it-IT" sz="1400" b="1" i="1" baseline="-25000" dirty="0"/>
                <a:t>3</a:t>
              </a:r>
              <a:r>
                <a:rPr lang="it-IT" sz="1400" b="1" i="1" dirty="0"/>
                <a:t>OH + H</a:t>
              </a:r>
              <a:r>
                <a:rPr lang="it-IT" sz="1400" b="1" i="1" baseline="-25000" dirty="0"/>
                <a:t>2</a:t>
              </a:r>
              <a:r>
                <a:rPr lang="it-IT" sz="1400" b="1" i="1" dirty="0"/>
                <a:t>O</a:t>
              </a:r>
            </a:p>
          </p:txBody>
        </p:sp>
      </p:grpSp>
      <p:grpSp>
        <p:nvGrpSpPr>
          <p:cNvPr id="67" name="Gruppo 66">
            <a:extLst>
              <a:ext uri="{FF2B5EF4-FFF2-40B4-BE49-F238E27FC236}">
                <a16:creationId xmlns:a16="http://schemas.microsoft.com/office/drawing/2014/main" id="{266472A0-3DE7-4268-9BAC-BCA26AD03782}"/>
              </a:ext>
            </a:extLst>
          </p:cNvPr>
          <p:cNvGrpSpPr/>
          <p:nvPr/>
        </p:nvGrpSpPr>
        <p:grpSpPr>
          <a:xfrm>
            <a:off x="5894482" y="4224859"/>
            <a:ext cx="3142495" cy="1306917"/>
            <a:chOff x="5894482" y="3831667"/>
            <a:chExt cx="3142495" cy="1306917"/>
          </a:xfrm>
        </p:grpSpPr>
        <p:cxnSp>
          <p:nvCxnSpPr>
            <p:cNvPr id="17" name="Connettore 2 16">
              <a:extLst>
                <a:ext uri="{FF2B5EF4-FFF2-40B4-BE49-F238E27FC236}">
                  <a16:creationId xmlns:a16="http://schemas.microsoft.com/office/drawing/2014/main" id="{2A737343-4B13-427B-9E20-536F5F313874}"/>
                </a:ext>
              </a:extLst>
            </p:cNvPr>
            <p:cNvCxnSpPr>
              <a:stCxn id="20" idx="0"/>
            </p:cNvCxnSpPr>
            <p:nvPr/>
          </p:nvCxnSpPr>
          <p:spPr>
            <a:xfrm flipV="1">
              <a:off x="6704710" y="3904146"/>
              <a:ext cx="0" cy="395274"/>
            </a:xfrm>
            <a:prstGeom prst="straightConnector1">
              <a:avLst/>
            </a:prstGeom>
            <a:ln w="3810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sp>
          <p:nvSpPr>
            <p:cNvPr id="20" name="Rettangolo arrotondato 52">
              <a:extLst>
                <a:ext uri="{FF2B5EF4-FFF2-40B4-BE49-F238E27FC236}">
                  <a16:creationId xmlns:a16="http://schemas.microsoft.com/office/drawing/2014/main" id="{FCE57745-9CA3-42FD-B9DA-0C7A92F3CCD1}"/>
                </a:ext>
              </a:extLst>
            </p:cNvPr>
            <p:cNvSpPr/>
            <p:nvPr/>
          </p:nvSpPr>
          <p:spPr>
            <a:xfrm>
              <a:off x="5894482" y="4299420"/>
              <a:ext cx="1620455" cy="839164"/>
            </a:xfrm>
            <a:prstGeom prst="round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it-IT" b="1" dirty="0" err="1"/>
                <a:t>Purification</a:t>
              </a:r>
              <a:endParaRPr lang="en-US" b="1" dirty="0"/>
            </a:p>
          </p:txBody>
        </p:sp>
        <p:sp>
          <p:nvSpPr>
            <p:cNvPr id="21" name="CasellaDiTesto 20">
              <a:extLst>
                <a:ext uri="{FF2B5EF4-FFF2-40B4-BE49-F238E27FC236}">
                  <a16:creationId xmlns:a16="http://schemas.microsoft.com/office/drawing/2014/main" id="{6DCE2C48-BC99-4FA7-ADDC-048FF3F651B3}"/>
                </a:ext>
              </a:extLst>
            </p:cNvPr>
            <p:cNvSpPr txBox="1"/>
            <p:nvPr/>
          </p:nvSpPr>
          <p:spPr>
            <a:xfrm>
              <a:off x="6581041" y="3831667"/>
              <a:ext cx="107162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1400" b="1" i="1" dirty="0"/>
                <a:t>H</a:t>
              </a:r>
              <a:r>
                <a:rPr lang="it-IT" sz="1400" b="1" i="1" baseline="-25000" dirty="0"/>
                <a:t>2</a:t>
              </a:r>
              <a:r>
                <a:rPr lang="it-IT" sz="1400" b="1" i="1" dirty="0"/>
                <a:t>O</a:t>
              </a:r>
              <a:endParaRPr lang="en-US" sz="1400" b="1" i="1" baseline="-25000" dirty="0"/>
            </a:p>
          </p:txBody>
        </p:sp>
        <p:cxnSp>
          <p:nvCxnSpPr>
            <p:cNvPr id="51" name="Connettore 2 50">
              <a:extLst>
                <a:ext uri="{FF2B5EF4-FFF2-40B4-BE49-F238E27FC236}">
                  <a16:creationId xmlns:a16="http://schemas.microsoft.com/office/drawing/2014/main" id="{ED845609-5261-4514-A1CC-24603D63AFF2}"/>
                </a:ext>
              </a:extLst>
            </p:cNvPr>
            <p:cNvCxnSpPr/>
            <p:nvPr/>
          </p:nvCxnSpPr>
          <p:spPr>
            <a:xfrm flipV="1">
              <a:off x="7517311" y="4729095"/>
              <a:ext cx="474557" cy="5593"/>
            </a:xfrm>
            <a:prstGeom prst="straightConnector1">
              <a:avLst/>
            </a:prstGeom>
            <a:ln w="3810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sp>
          <p:nvSpPr>
            <p:cNvPr id="57" name="CasellaDiTesto 56">
              <a:extLst>
                <a:ext uri="{FF2B5EF4-FFF2-40B4-BE49-F238E27FC236}">
                  <a16:creationId xmlns:a16="http://schemas.microsoft.com/office/drawing/2014/main" id="{007999B8-801F-4810-8EE8-EDE0EDE547A4}"/>
                </a:ext>
              </a:extLst>
            </p:cNvPr>
            <p:cNvSpPr txBox="1"/>
            <p:nvPr/>
          </p:nvSpPr>
          <p:spPr>
            <a:xfrm>
              <a:off x="7965357" y="4473078"/>
              <a:ext cx="107162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1400" b="1" i="1" dirty="0"/>
                <a:t>Yachting bio-CH</a:t>
              </a:r>
              <a:r>
                <a:rPr lang="it-IT" sz="1400" b="1" i="1" baseline="-25000" dirty="0"/>
                <a:t>3</a:t>
              </a:r>
              <a:r>
                <a:rPr lang="it-IT" sz="1400" b="1" i="1" dirty="0"/>
                <a:t>OH</a:t>
              </a:r>
              <a:endParaRPr lang="en-US" sz="1400" b="1" i="1" baseline="-25000" dirty="0"/>
            </a:p>
          </p:txBody>
        </p:sp>
      </p:grpSp>
      <p:grpSp>
        <p:nvGrpSpPr>
          <p:cNvPr id="68" name="Gruppo 67">
            <a:extLst>
              <a:ext uri="{FF2B5EF4-FFF2-40B4-BE49-F238E27FC236}">
                <a16:creationId xmlns:a16="http://schemas.microsoft.com/office/drawing/2014/main" id="{D7E9991F-C6D5-426F-9F69-CB4EC00F59F1}"/>
              </a:ext>
            </a:extLst>
          </p:cNvPr>
          <p:cNvGrpSpPr/>
          <p:nvPr/>
        </p:nvGrpSpPr>
        <p:grpSpPr>
          <a:xfrm>
            <a:off x="1048254" y="4148267"/>
            <a:ext cx="5698481" cy="2047540"/>
            <a:chOff x="1048254" y="3755075"/>
            <a:chExt cx="5698481" cy="2047540"/>
          </a:xfrm>
        </p:grpSpPr>
        <p:sp>
          <p:nvSpPr>
            <p:cNvPr id="18" name="CasellaDiTesto 17">
              <a:extLst>
                <a:ext uri="{FF2B5EF4-FFF2-40B4-BE49-F238E27FC236}">
                  <a16:creationId xmlns:a16="http://schemas.microsoft.com/office/drawing/2014/main" id="{83514C74-2AE4-4BEE-A70A-D2BA1FDE41B9}"/>
                </a:ext>
              </a:extLst>
            </p:cNvPr>
            <p:cNvSpPr txBox="1"/>
            <p:nvPr/>
          </p:nvSpPr>
          <p:spPr>
            <a:xfrm>
              <a:off x="4306943" y="5445087"/>
              <a:ext cx="138604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400" b="1" i="1" dirty="0"/>
                <a:t>Syngas surplus</a:t>
              </a:r>
              <a:endParaRPr lang="en-US" sz="1400" b="1" i="1" dirty="0"/>
            </a:p>
          </p:txBody>
        </p:sp>
        <p:cxnSp>
          <p:nvCxnSpPr>
            <p:cNvPr id="39" name="Connettore 2 38">
              <a:extLst>
                <a:ext uri="{FF2B5EF4-FFF2-40B4-BE49-F238E27FC236}">
                  <a16:creationId xmlns:a16="http://schemas.microsoft.com/office/drawing/2014/main" id="{54EB37B0-BC12-4C6C-A759-05D7F696DEC3}"/>
                </a:ext>
              </a:extLst>
            </p:cNvPr>
            <p:cNvCxnSpPr/>
            <p:nvPr/>
          </p:nvCxnSpPr>
          <p:spPr>
            <a:xfrm flipV="1">
              <a:off x="2169311" y="5135691"/>
              <a:ext cx="0" cy="377724"/>
            </a:xfrm>
            <a:prstGeom prst="straightConnector1">
              <a:avLst/>
            </a:prstGeom>
            <a:ln w="3810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sp>
          <p:nvSpPr>
            <p:cNvPr id="40" name="CasellaDiTesto 39">
              <a:extLst>
                <a:ext uri="{FF2B5EF4-FFF2-40B4-BE49-F238E27FC236}">
                  <a16:creationId xmlns:a16="http://schemas.microsoft.com/office/drawing/2014/main" id="{32FC9CE9-91D7-4A30-844D-86D2F8F644F7}"/>
                </a:ext>
              </a:extLst>
            </p:cNvPr>
            <p:cNvSpPr txBox="1"/>
            <p:nvPr/>
          </p:nvSpPr>
          <p:spPr>
            <a:xfrm>
              <a:off x="1048254" y="5279395"/>
              <a:ext cx="112105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1400" b="1" i="1" dirty="0" err="1"/>
                <a:t>Combustion</a:t>
              </a:r>
              <a:r>
                <a:rPr lang="it-IT" sz="1400" b="1" i="1" dirty="0"/>
                <a:t> air</a:t>
              </a:r>
              <a:endParaRPr lang="en-US" sz="1400" b="1" i="1" dirty="0"/>
            </a:p>
          </p:txBody>
        </p:sp>
        <p:sp>
          <p:nvSpPr>
            <p:cNvPr id="42" name="CasellaDiTesto 41">
              <a:extLst>
                <a:ext uri="{FF2B5EF4-FFF2-40B4-BE49-F238E27FC236}">
                  <a16:creationId xmlns:a16="http://schemas.microsoft.com/office/drawing/2014/main" id="{830DD21D-15C8-45CC-B4CB-9189D75E0D69}"/>
                </a:ext>
              </a:extLst>
            </p:cNvPr>
            <p:cNvSpPr txBox="1"/>
            <p:nvPr/>
          </p:nvSpPr>
          <p:spPr>
            <a:xfrm>
              <a:off x="1428641" y="3755075"/>
              <a:ext cx="107162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1400" b="1" i="1" dirty="0" err="1"/>
                <a:t>Defossilized</a:t>
              </a:r>
              <a:r>
                <a:rPr lang="it-IT" sz="1400" b="1" i="1" dirty="0"/>
                <a:t> flue </a:t>
              </a:r>
              <a:r>
                <a:rPr lang="it-IT" sz="1400" b="1" i="1" dirty="0" err="1"/>
                <a:t>gases</a:t>
              </a:r>
              <a:endParaRPr lang="en-US" sz="1400" b="1" i="1" dirty="0"/>
            </a:p>
          </p:txBody>
        </p:sp>
        <p:cxnSp>
          <p:nvCxnSpPr>
            <p:cNvPr id="37" name="Connettore 2 36">
              <a:extLst>
                <a:ext uri="{FF2B5EF4-FFF2-40B4-BE49-F238E27FC236}">
                  <a16:creationId xmlns:a16="http://schemas.microsoft.com/office/drawing/2014/main" id="{930C6A86-FDF7-4284-8016-C7699AA6849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562960" y="3904146"/>
              <a:ext cx="0" cy="395274"/>
            </a:xfrm>
            <a:prstGeom prst="straightConnector1">
              <a:avLst/>
            </a:prstGeom>
            <a:ln w="3810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59" name="Connettore a gomito 58">
              <a:extLst>
                <a:ext uri="{FF2B5EF4-FFF2-40B4-BE49-F238E27FC236}">
                  <a16:creationId xmlns:a16="http://schemas.microsoft.com/office/drawing/2014/main" id="{9813215A-FECC-4667-8602-E5029F3F4753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858562" y="3294268"/>
              <a:ext cx="29238" cy="3747108"/>
            </a:xfrm>
            <a:prstGeom prst="bentConnector3">
              <a:avLst>
                <a:gd name="adj1" fmla="val 1024017"/>
              </a:avLst>
            </a:prstGeom>
            <a:ln w="3810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</p:grpSp>
      <p:pic>
        <p:nvPicPr>
          <p:cNvPr id="5" name="Immagine 4">
            <a:extLst>
              <a:ext uri="{FF2B5EF4-FFF2-40B4-BE49-F238E27FC236}">
                <a16:creationId xmlns:a16="http://schemas.microsoft.com/office/drawing/2014/main" id="{8AD383D5-F3DA-4E21-884E-F6987409CD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4219" y="1298987"/>
            <a:ext cx="7302507" cy="1792965"/>
          </a:xfrm>
          <a:prstGeom prst="rect">
            <a:avLst/>
          </a:prstGeom>
        </p:spPr>
      </p:pic>
      <p:cxnSp>
        <p:nvCxnSpPr>
          <p:cNvPr id="38" name="Connettore a gomito 37">
            <a:extLst>
              <a:ext uri="{FF2B5EF4-FFF2-40B4-BE49-F238E27FC236}">
                <a16:creationId xmlns:a16="http://schemas.microsoft.com/office/drawing/2014/main" id="{B63F0921-0B62-47AA-A197-AEDC5FFADCAA}"/>
              </a:ext>
            </a:extLst>
          </p:cNvPr>
          <p:cNvCxnSpPr>
            <a:cxnSpLocks/>
            <a:stCxn id="20" idx="0"/>
            <a:endCxn id="11" idx="0"/>
          </p:cNvCxnSpPr>
          <p:nvPr/>
        </p:nvCxnSpPr>
        <p:spPr>
          <a:xfrm rot="16200000" flipH="1" flipV="1">
            <a:off x="3589800" y="1719780"/>
            <a:ext cx="142079" cy="6087741"/>
          </a:xfrm>
          <a:prstGeom prst="bentConnector3">
            <a:avLst>
              <a:gd name="adj1" fmla="val -414788"/>
            </a:avLst>
          </a:prstGeom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D2AA9772-3F7D-4F90-B1BF-E9D6CF820ABC}"/>
              </a:ext>
            </a:extLst>
          </p:cNvPr>
          <p:cNvSpPr txBox="1"/>
          <p:nvPr/>
        </p:nvSpPr>
        <p:spPr>
          <a:xfrm>
            <a:off x="3853962" y="1297814"/>
            <a:ext cx="1111138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it-IT" sz="1400" b="1" i="1" dirty="0" err="1"/>
              <a:t>MeOHmax</a:t>
            </a:r>
            <a:r>
              <a:rPr lang="it-IT" sz="1400" b="1" i="1" dirty="0"/>
              <a:t>™</a:t>
            </a:r>
          </a:p>
        </p:txBody>
      </p:sp>
    </p:spTree>
    <p:extLst>
      <p:ext uri="{BB962C8B-B14F-4D97-AF65-F5344CB8AC3E}">
        <p14:creationId xmlns:p14="http://schemas.microsoft.com/office/powerpoint/2010/main" val="12656307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/>
              <a:t>Biomethanol</a:t>
            </a:r>
            <a:r>
              <a:rPr lang="it-IT" dirty="0"/>
              <a:t> </a:t>
            </a:r>
            <a:r>
              <a:rPr lang="it-IT" dirty="0" err="1"/>
              <a:t>technology</a:t>
            </a:r>
            <a:br>
              <a:rPr lang="it-IT" dirty="0"/>
            </a:br>
            <a:r>
              <a:rPr lang="it-IT" b="0" i="1" dirty="0"/>
              <a:t>New </a:t>
            </a:r>
            <a:r>
              <a:rPr lang="it-IT" b="0" i="1" dirty="0" err="1"/>
              <a:t>Catalyst</a:t>
            </a:r>
            <a:endParaRPr lang="en-US" b="0" i="1" dirty="0"/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5BBE6056-1C30-4AB3-A789-420EFA62A39F}"/>
              </a:ext>
            </a:extLst>
          </p:cNvPr>
          <p:cNvSpPr/>
          <p:nvPr/>
        </p:nvSpPr>
        <p:spPr>
          <a:xfrm>
            <a:off x="291068" y="3478031"/>
            <a:ext cx="8510032" cy="2442187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bg1"/>
              </a:solidFill>
              <a:latin typeface="Maiandra GD" panose="020E0502030308020204" pitchFamily="34" charset="0"/>
            </a:endParaRP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75F96E19-925C-4DEC-AB33-E63832CFE1C1}"/>
              </a:ext>
            </a:extLst>
          </p:cNvPr>
          <p:cNvSpPr txBox="1"/>
          <p:nvPr/>
        </p:nvSpPr>
        <p:spPr>
          <a:xfrm>
            <a:off x="-40471" y="2119751"/>
            <a:ext cx="10786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t-IT" sz="2400" dirty="0">
                <a:latin typeface="Maiandra GD" panose="020E0502030308020204" pitchFamily="34" charset="0"/>
              </a:rPr>
              <a:t>CZA</a:t>
            </a:r>
            <a:endParaRPr lang="en-US" sz="2400" baseline="-25000" dirty="0">
              <a:latin typeface="Maiandra GD" panose="020E0502030308020204" pitchFamily="34" charset="0"/>
            </a:endParaRPr>
          </a:p>
        </p:txBody>
      </p:sp>
      <p:cxnSp>
        <p:nvCxnSpPr>
          <p:cNvPr id="6" name="Connettore 2 5">
            <a:extLst>
              <a:ext uri="{FF2B5EF4-FFF2-40B4-BE49-F238E27FC236}">
                <a16:creationId xmlns:a16="http://schemas.microsoft.com/office/drawing/2014/main" id="{6976D9BE-8AD5-45B8-8185-4898177043FE}"/>
              </a:ext>
            </a:extLst>
          </p:cNvPr>
          <p:cNvCxnSpPr>
            <a:cxnSpLocks/>
            <a:stCxn id="5" idx="3"/>
            <a:endCxn id="7" idx="1"/>
          </p:cNvCxnSpPr>
          <p:nvPr/>
        </p:nvCxnSpPr>
        <p:spPr bwMode="auto">
          <a:xfrm flipV="1">
            <a:off x="1038205" y="1901354"/>
            <a:ext cx="289794" cy="449230"/>
          </a:xfrm>
          <a:prstGeom prst="straightConnector1">
            <a:avLst/>
          </a:prstGeom>
          <a:noFill/>
          <a:ln w="19050" cap="flat" cmpd="sng" algn="ctr">
            <a:solidFill>
              <a:srgbClr val="00B0F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DB8DEE73-5130-4290-9624-CD007C0F4174}"/>
              </a:ext>
            </a:extLst>
          </p:cNvPr>
          <p:cNvSpPr txBox="1"/>
          <p:nvPr/>
        </p:nvSpPr>
        <p:spPr>
          <a:xfrm>
            <a:off x="1327999" y="1716688"/>
            <a:ext cx="22586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latin typeface="Maiandra GD" panose="020E0502030308020204" pitchFamily="34" charset="0"/>
              </a:rPr>
              <a:t>Cu		[15-80 %]</a:t>
            </a:r>
            <a:endParaRPr lang="en-US" baseline="-25000" dirty="0">
              <a:latin typeface="Maiandra GD" panose="020E0502030308020204" pitchFamily="34" charset="0"/>
            </a:endParaRP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D716E660-5A66-4AEF-A17B-C948CD6B93B7}"/>
              </a:ext>
            </a:extLst>
          </p:cNvPr>
          <p:cNvSpPr txBox="1"/>
          <p:nvPr/>
        </p:nvSpPr>
        <p:spPr>
          <a:xfrm>
            <a:off x="1323463" y="2172632"/>
            <a:ext cx="22586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err="1">
                <a:latin typeface="Maiandra GD" panose="020E0502030308020204" pitchFamily="34" charset="0"/>
              </a:rPr>
              <a:t>ZnO</a:t>
            </a:r>
            <a:r>
              <a:rPr lang="it-IT" dirty="0">
                <a:latin typeface="Maiandra GD" panose="020E0502030308020204" pitchFamily="34" charset="0"/>
              </a:rPr>
              <a:t>		[15-50 %]</a:t>
            </a:r>
            <a:endParaRPr lang="en-US" baseline="-25000" dirty="0">
              <a:latin typeface="Maiandra GD" panose="020E0502030308020204" pitchFamily="34" charset="0"/>
            </a:endParaRP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03C7A529-004C-4DB4-ACF9-FB1B688FD148}"/>
              </a:ext>
            </a:extLst>
          </p:cNvPr>
          <p:cNvSpPr txBox="1"/>
          <p:nvPr/>
        </p:nvSpPr>
        <p:spPr>
          <a:xfrm>
            <a:off x="1323463" y="2626558"/>
            <a:ext cx="22495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latin typeface="Maiandra GD" panose="020E0502030308020204" pitchFamily="34" charset="0"/>
              </a:rPr>
              <a:t>Al</a:t>
            </a:r>
            <a:r>
              <a:rPr lang="it-IT" baseline="-25000" dirty="0">
                <a:latin typeface="Maiandra GD" panose="020E0502030308020204" pitchFamily="34" charset="0"/>
              </a:rPr>
              <a:t>2</a:t>
            </a:r>
            <a:r>
              <a:rPr lang="it-IT" dirty="0">
                <a:latin typeface="Maiandra GD" panose="020E0502030308020204" pitchFamily="34" charset="0"/>
              </a:rPr>
              <a:t>O</a:t>
            </a:r>
            <a:r>
              <a:rPr lang="it-IT" baseline="-25000" dirty="0">
                <a:latin typeface="Maiandra GD" panose="020E0502030308020204" pitchFamily="34" charset="0"/>
              </a:rPr>
              <a:t>3</a:t>
            </a:r>
            <a:r>
              <a:rPr lang="it-IT" dirty="0">
                <a:latin typeface="Maiandra GD" panose="020E0502030308020204" pitchFamily="34" charset="0"/>
              </a:rPr>
              <a:t>	[4-30 %]</a:t>
            </a:r>
            <a:endParaRPr lang="en-US" baseline="-25000" dirty="0">
              <a:latin typeface="Maiandra GD" panose="020E0502030308020204" pitchFamily="34" charset="0"/>
            </a:endParaRPr>
          </a:p>
        </p:txBody>
      </p:sp>
      <p:cxnSp>
        <p:nvCxnSpPr>
          <p:cNvPr id="10" name="Connettore 2 9">
            <a:extLst>
              <a:ext uri="{FF2B5EF4-FFF2-40B4-BE49-F238E27FC236}">
                <a16:creationId xmlns:a16="http://schemas.microsoft.com/office/drawing/2014/main" id="{8AC92F80-AAE7-45C8-B5C2-B37522ED3F85}"/>
              </a:ext>
            </a:extLst>
          </p:cNvPr>
          <p:cNvCxnSpPr>
            <a:cxnSpLocks/>
            <a:stCxn id="5" idx="3"/>
            <a:endCxn id="8" idx="1"/>
          </p:cNvCxnSpPr>
          <p:nvPr/>
        </p:nvCxnSpPr>
        <p:spPr bwMode="auto">
          <a:xfrm>
            <a:off x="1038205" y="2350584"/>
            <a:ext cx="285258" cy="6714"/>
          </a:xfrm>
          <a:prstGeom prst="straightConnector1">
            <a:avLst/>
          </a:prstGeom>
          <a:noFill/>
          <a:ln w="19050" cap="flat" cmpd="sng" algn="ctr">
            <a:solidFill>
              <a:srgbClr val="00B0F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1" name="Connettore 2 10">
            <a:extLst>
              <a:ext uri="{FF2B5EF4-FFF2-40B4-BE49-F238E27FC236}">
                <a16:creationId xmlns:a16="http://schemas.microsoft.com/office/drawing/2014/main" id="{87F5A761-77E3-4408-85DF-8E3321654A41}"/>
              </a:ext>
            </a:extLst>
          </p:cNvPr>
          <p:cNvCxnSpPr>
            <a:cxnSpLocks/>
            <a:stCxn id="5" idx="3"/>
            <a:endCxn id="9" idx="1"/>
          </p:cNvCxnSpPr>
          <p:nvPr/>
        </p:nvCxnSpPr>
        <p:spPr bwMode="auto">
          <a:xfrm>
            <a:off x="1038205" y="2350584"/>
            <a:ext cx="285258" cy="460640"/>
          </a:xfrm>
          <a:prstGeom prst="straightConnector1">
            <a:avLst/>
          </a:prstGeom>
          <a:noFill/>
          <a:ln w="19050" cap="flat" cmpd="sng" algn="ctr">
            <a:solidFill>
              <a:srgbClr val="00B0F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2" name="Connettore 2 11">
            <a:extLst>
              <a:ext uri="{FF2B5EF4-FFF2-40B4-BE49-F238E27FC236}">
                <a16:creationId xmlns:a16="http://schemas.microsoft.com/office/drawing/2014/main" id="{9FA4A8CE-FD66-4B49-A135-1B247752D4EC}"/>
              </a:ext>
            </a:extLst>
          </p:cNvPr>
          <p:cNvCxnSpPr>
            <a:cxnSpLocks/>
            <a:stCxn id="8" idx="3"/>
            <a:endCxn id="16" idx="1"/>
          </p:cNvCxnSpPr>
          <p:nvPr/>
        </p:nvCxnSpPr>
        <p:spPr bwMode="auto">
          <a:xfrm flipV="1">
            <a:off x="3582103" y="2330827"/>
            <a:ext cx="247239" cy="26471"/>
          </a:xfrm>
          <a:prstGeom prst="straightConnector1">
            <a:avLst/>
          </a:prstGeom>
          <a:noFill/>
          <a:ln w="19050" cap="flat" cmpd="sng" algn="ctr">
            <a:solidFill>
              <a:srgbClr val="00B0F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3" name="Connettore 2 12">
            <a:extLst>
              <a:ext uri="{FF2B5EF4-FFF2-40B4-BE49-F238E27FC236}">
                <a16:creationId xmlns:a16="http://schemas.microsoft.com/office/drawing/2014/main" id="{E0243BF3-E461-482F-BF69-467751E6EB1E}"/>
              </a:ext>
            </a:extLst>
          </p:cNvPr>
          <p:cNvCxnSpPr>
            <a:cxnSpLocks/>
            <a:stCxn id="7" idx="3"/>
            <a:endCxn id="15" idx="1"/>
          </p:cNvCxnSpPr>
          <p:nvPr/>
        </p:nvCxnSpPr>
        <p:spPr bwMode="auto">
          <a:xfrm flipV="1">
            <a:off x="3586639" y="1624356"/>
            <a:ext cx="242702" cy="276998"/>
          </a:xfrm>
          <a:prstGeom prst="straightConnector1">
            <a:avLst/>
          </a:prstGeom>
          <a:noFill/>
          <a:ln w="19050" cap="flat" cmpd="sng" algn="ctr">
            <a:solidFill>
              <a:srgbClr val="00B0F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4" name="Connettore 2 13">
            <a:extLst>
              <a:ext uri="{FF2B5EF4-FFF2-40B4-BE49-F238E27FC236}">
                <a16:creationId xmlns:a16="http://schemas.microsoft.com/office/drawing/2014/main" id="{92171154-B7FD-4D64-A255-A488EFE90308}"/>
              </a:ext>
            </a:extLst>
          </p:cNvPr>
          <p:cNvCxnSpPr>
            <a:cxnSpLocks/>
            <a:stCxn id="9" idx="3"/>
            <a:endCxn id="17" idx="1"/>
          </p:cNvCxnSpPr>
          <p:nvPr/>
        </p:nvCxnSpPr>
        <p:spPr bwMode="auto">
          <a:xfrm>
            <a:off x="3573031" y="2811224"/>
            <a:ext cx="258389" cy="201750"/>
          </a:xfrm>
          <a:prstGeom prst="straightConnector1">
            <a:avLst/>
          </a:prstGeom>
          <a:noFill/>
          <a:ln w="19050" cap="flat" cmpd="sng" algn="ctr">
            <a:solidFill>
              <a:srgbClr val="00B0F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32A9A7ED-1A6B-42CC-B2E8-98CEEC4E1F71}"/>
              </a:ext>
            </a:extLst>
          </p:cNvPr>
          <p:cNvSpPr txBox="1"/>
          <p:nvPr/>
        </p:nvSpPr>
        <p:spPr>
          <a:xfrm>
            <a:off x="3829341" y="1393523"/>
            <a:ext cx="18467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200" dirty="0">
                <a:latin typeface="Maiandra GD" panose="020E0502030308020204" pitchFamily="34" charset="0"/>
              </a:rPr>
              <a:t>Active sites for methanol synthesis</a:t>
            </a:r>
          </a:p>
        </p:txBody>
      </p: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EA93D944-12C1-4A5A-969B-5BE99DED6DC6}"/>
              </a:ext>
            </a:extLst>
          </p:cNvPr>
          <p:cNvSpPr txBox="1"/>
          <p:nvPr/>
        </p:nvSpPr>
        <p:spPr>
          <a:xfrm>
            <a:off x="3829342" y="2099994"/>
            <a:ext cx="18467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200" dirty="0">
                <a:latin typeface="Maiandra GD" panose="020E0502030308020204" pitchFamily="34" charset="0"/>
              </a:rPr>
              <a:t>Maintain the Cu in optimal dispersion</a:t>
            </a: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FEDB1DE5-AEEC-439D-B2B5-01927FAE133B}"/>
              </a:ext>
            </a:extLst>
          </p:cNvPr>
          <p:cNvSpPr txBox="1"/>
          <p:nvPr/>
        </p:nvSpPr>
        <p:spPr>
          <a:xfrm>
            <a:off x="3831420" y="2782141"/>
            <a:ext cx="19577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200" dirty="0">
                <a:latin typeface="Maiandra GD" panose="020E0502030308020204" pitchFamily="34" charset="0"/>
              </a:rPr>
              <a:t>Increase surface area and copper dispersion</a:t>
            </a:r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F9DDFE63-B19F-4EEC-A119-6C0B3902379E}"/>
              </a:ext>
            </a:extLst>
          </p:cNvPr>
          <p:cNvSpPr/>
          <p:nvPr/>
        </p:nvSpPr>
        <p:spPr>
          <a:xfrm>
            <a:off x="469405" y="3940775"/>
            <a:ext cx="1326907" cy="1800564"/>
          </a:xfrm>
          <a:prstGeom prst="rect">
            <a:avLst/>
          </a:prstGeom>
          <a:solidFill>
            <a:srgbClr val="0070C0"/>
          </a:solidFill>
          <a:ln>
            <a:solidFill>
              <a:srgbClr val="33CCFF"/>
            </a:solidFill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bg1"/>
              </a:solidFill>
              <a:latin typeface="Maiandra GD" panose="020E0502030308020204" pitchFamily="34" charset="0"/>
            </a:endParaRPr>
          </a:p>
        </p:txBody>
      </p:sp>
      <p:pic>
        <p:nvPicPr>
          <p:cNvPr id="19" name="Immagine 18">
            <a:extLst>
              <a:ext uri="{FF2B5EF4-FFF2-40B4-BE49-F238E27FC236}">
                <a16:creationId xmlns:a16="http://schemas.microsoft.com/office/drawing/2014/main" id="{9111B540-2E13-46D3-BCFB-2108A8AE1B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128" y="4035894"/>
            <a:ext cx="825460" cy="787066"/>
          </a:xfrm>
          <a:prstGeom prst="rect">
            <a:avLst/>
          </a:prstGeom>
        </p:spPr>
      </p:pic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F7BB83EF-F782-48A0-826B-4E9B7342B5B5}"/>
              </a:ext>
            </a:extLst>
          </p:cNvPr>
          <p:cNvSpPr txBox="1"/>
          <p:nvPr/>
        </p:nvSpPr>
        <p:spPr>
          <a:xfrm>
            <a:off x="488977" y="4926560"/>
            <a:ext cx="131638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chemeClr val="bg1"/>
                </a:solidFill>
                <a:latin typeface="Maiandra GD" panose="020E0502030308020204" pitchFamily="34" charset="0"/>
              </a:rPr>
              <a:t>Cu(NO</a:t>
            </a:r>
            <a:r>
              <a:rPr lang="en-US" sz="1100" baseline="-25000" dirty="0">
                <a:solidFill>
                  <a:schemeClr val="bg1"/>
                </a:solidFill>
                <a:latin typeface="Maiandra GD" panose="020E0502030308020204" pitchFamily="34" charset="0"/>
              </a:rPr>
              <a:t>3</a:t>
            </a:r>
            <a:r>
              <a:rPr lang="en-US" sz="1100" dirty="0">
                <a:solidFill>
                  <a:schemeClr val="bg1"/>
                </a:solidFill>
                <a:latin typeface="Maiandra GD" panose="020E0502030308020204" pitchFamily="34" charset="0"/>
              </a:rPr>
              <a:t>)</a:t>
            </a:r>
            <a:r>
              <a:rPr lang="en-US" sz="1100" baseline="-25000" dirty="0">
                <a:solidFill>
                  <a:schemeClr val="bg1"/>
                </a:solidFill>
                <a:latin typeface="Maiandra GD" panose="020E0502030308020204" pitchFamily="34" charset="0"/>
              </a:rPr>
              <a:t>2</a:t>
            </a:r>
            <a:r>
              <a:rPr lang="en-US" sz="1100" dirty="0">
                <a:solidFill>
                  <a:schemeClr val="bg1"/>
                </a:solidFill>
                <a:latin typeface="Maiandra GD" panose="020E0502030308020204" pitchFamily="34" charset="0"/>
              </a:rPr>
              <a:t>·2.5H</a:t>
            </a:r>
            <a:r>
              <a:rPr lang="en-US" sz="1100" baseline="-25000" dirty="0">
                <a:solidFill>
                  <a:schemeClr val="bg1"/>
                </a:solidFill>
                <a:latin typeface="Maiandra GD" panose="020E0502030308020204" pitchFamily="34" charset="0"/>
              </a:rPr>
              <a:t>2</a:t>
            </a:r>
            <a:r>
              <a:rPr lang="en-US" sz="1100" dirty="0">
                <a:solidFill>
                  <a:schemeClr val="bg1"/>
                </a:solidFill>
                <a:latin typeface="Maiandra GD" panose="020E0502030308020204" pitchFamily="34" charset="0"/>
              </a:rPr>
              <a:t>O</a:t>
            </a:r>
          </a:p>
        </p:txBody>
      </p:sp>
      <p:sp>
        <p:nvSpPr>
          <p:cNvPr id="21" name="CasellaDiTesto 20">
            <a:extLst>
              <a:ext uri="{FF2B5EF4-FFF2-40B4-BE49-F238E27FC236}">
                <a16:creationId xmlns:a16="http://schemas.microsoft.com/office/drawing/2014/main" id="{B2600BAC-0A55-4C21-9187-3859E94BFCC1}"/>
              </a:ext>
            </a:extLst>
          </p:cNvPr>
          <p:cNvSpPr txBox="1"/>
          <p:nvPr/>
        </p:nvSpPr>
        <p:spPr>
          <a:xfrm>
            <a:off x="516012" y="5169351"/>
            <a:ext cx="118654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chemeClr val="bg1"/>
                </a:solidFill>
                <a:latin typeface="Maiandra GD" panose="020E0502030308020204" pitchFamily="34" charset="0"/>
              </a:rPr>
              <a:t>Zn(NO</a:t>
            </a:r>
            <a:r>
              <a:rPr lang="en-US" sz="1100" baseline="-25000" dirty="0">
                <a:solidFill>
                  <a:schemeClr val="bg1"/>
                </a:solidFill>
                <a:latin typeface="Maiandra GD" panose="020E0502030308020204" pitchFamily="34" charset="0"/>
              </a:rPr>
              <a:t>3</a:t>
            </a:r>
            <a:r>
              <a:rPr lang="en-US" sz="1100" dirty="0">
                <a:solidFill>
                  <a:schemeClr val="bg1"/>
                </a:solidFill>
                <a:latin typeface="Maiandra GD" panose="020E0502030308020204" pitchFamily="34" charset="0"/>
              </a:rPr>
              <a:t>)</a:t>
            </a:r>
            <a:r>
              <a:rPr lang="en-US" sz="1100" baseline="-25000" dirty="0">
                <a:solidFill>
                  <a:schemeClr val="bg1"/>
                </a:solidFill>
                <a:latin typeface="Maiandra GD" panose="020E0502030308020204" pitchFamily="34" charset="0"/>
              </a:rPr>
              <a:t>2</a:t>
            </a:r>
            <a:r>
              <a:rPr lang="en-US" sz="1100" dirty="0">
                <a:solidFill>
                  <a:schemeClr val="bg1"/>
                </a:solidFill>
                <a:latin typeface="Maiandra GD" panose="020E0502030308020204" pitchFamily="34" charset="0"/>
              </a:rPr>
              <a:t>·6H</a:t>
            </a:r>
            <a:r>
              <a:rPr lang="en-US" sz="1100" baseline="-25000" dirty="0">
                <a:solidFill>
                  <a:schemeClr val="bg1"/>
                </a:solidFill>
                <a:latin typeface="Maiandra GD" panose="020E0502030308020204" pitchFamily="34" charset="0"/>
              </a:rPr>
              <a:t>2</a:t>
            </a:r>
            <a:r>
              <a:rPr lang="en-US" sz="1100" dirty="0">
                <a:solidFill>
                  <a:schemeClr val="bg1"/>
                </a:solidFill>
                <a:latin typeface="Maiandra GD" panose="020E0502030308020204" pitchFamily="34" charset="0"/>
              </a:rPr>
              <a:t>O</a:t>
            </a:r>
          </a:p>
        </p:txBody>
      </p:sp>
      <p:sp>
        <p:nvSpPr>
          <p:cNvPr id="22" name="CasellaDiTesto 21">
            <a:extLst>
              <a:ext uri="{FF2B5EF4-FFF2-40B4-BE49-F238E27FC236}">
                <a16:creationId xmlns:a16="http://schemas.microsoft.com/office/drawing/2014/main" id="{624D2129-EB13-47BD-AC17-CF9DFB5BC19B}"/>
              </a:ext>
            </a:extLst>
          </p:cNvPr>
          <p:cNvSpPr txBox="1"/>
          <p:nvPr/>
        </p:nvSpPr>
        <p:spPr>
          <a:xfrm>
            <a:off x="529637" y="5423084"/>
            <a:ext cx="115768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chemeClr val="bg1"/>
                </a:solidFill>
                <a:latin typeface="Maiandra GD" panose="020E0502030308020204" pitchFamily="34" charset="0"/>
              </a:rPr>
              <a:t>Al(NO</a:t>
            </a:r>
            <a:r>
              <a:rPr lang="en-US" sz="1100" baseline="-25000" dirty="0">
                <a:solidFill>
                  <a:schemeClr val="bg1"/>
                </a:solidFill>
                <a:latin typeface="Maiandra GD" panose="020E0502030308020204" pitchFamily="34" charset="0"/>
              </a:rPr>
              <a:t>3</a:t>
            </a:r>
            <a:r>
              <a:rPr lang="en-US" sz="1100" dirty="0">
                <a:solidFill>
                  <a:schemeClr val="bg1"/>
                </a:solidFill>
                <a:latin typeface="Maiandra GD" panose="020E0502030308020204" pitchFamily="34" charset="0"/>
              </a:rPr>
              <a:t>)</a:t>
            </a:r>
            <a:r>
              <a:rPr lang="en-US" sz="1100" baseline="-25000" dirty="0">
                <a:solidFill>
                  <a:schemeClr val="bg1"/>
                </a:solidFill>
                <a:latin typeface="Maiandra GD" panose="020E0502030308020204" pitchFamily="34" charset="0"/>
              </a:rPr>
              <a:t>3</a:t>
            </a:r>
            <a:r>
              <a:rPr lang="en-US" sz="1100" dirty="0">
                <a:solidFill>
                  <a:schemeClr val="bg1"/>
                </a:solidFill>
                <a:latin typeface="Maiandra GD" panose="020E0502030308020204" pitchFamily="34" charset="0"/>
              </a:rPr>
              <a:t>·9H</a:t>
            </a:r>
            <a:r>
              <a:rPr lang="en-US" sz="1100" baseline="-25000" dirty="0">
                <a:solidFill>
                  <a:schemeClr val="bg1"/>
                </a:solidFill>
                <a:latin typeface="Maiandra GD" panose="020E0502030308020204" pitchFamily="34" charset="0"/>
              </a:rPr>
              <a:t>2</a:t>
            </a:r>
            <a:r>
              <a:rPr lang="en-US" sz="1100" dirty="0">
                <a:solidFill>
                  <a:schemeClr val="bg1"/>
                </a:solidFill>
                <a:latin typeface="Maiandra GD" panose="020E0502030308020204" pitchFamily="34" charset="0"/>
              </a:rPr>
              <a:t>O</a:t>
            </a:r>
          </a:p>
        </p:txBody>
      </p:sp>
      <p:sp>
        <p:nvSpPr>
          <p:cNvPr id="23" name="Rettangolo 22">
            <a:extLst>
              <a:ext uri="{FF2B5EF4-FFF2-40B4-BE49-F238E27FC236}">
                <a16:creationId xmlns:a16="http://schemas.microsoft.com/office/drawing/2014/main" id="{E78EE5E4-0B6D-4829-AE6E-37A33455B97E}"/>
              </a:ext>
            </a:extLst>
          </p:cNvPr>
          <p:cNvSpPr/>
          <p:nvPr/>
        </p:nvSpPr>
        <p:spPr>
          <a:xfrm>
            <a:off x="2559408" y="3943356"/>
            <a:ext cx="1938657" cy="1778666"/>
          </a:xfrm>
          <a:prstGeom prst="rect">
            <a:avLst/>
          </a:prstGeom>
          <a:solidFill>
            <a:srgbClr val="C00000"/>
          </a:solidFill>
          <a:ln>
            <a:solidFill>
              <a:srgbClr val="FF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latin typeface="Maiandra GD" panose="020E0502030308020204" pitchFamily="34" charset="0"/>
            </a:endParaRPr>
          </a:p>
        </p:txBody>
      </p:sp>
      <p:pic>
        <p:nvPicPr>
          <p:cNvPr id="24" name="Immagine 23">
            <a:extLst>
              <a:ext uri="{FF2B5EF4-FFF2-40B4-BE49-F238E27FC236}">
                <a16:creationId xmlns:a16="http://schemas.microsoft.com/office/drawing/2014/main" id="{318E18AD-8394-4D1B-912B-45B2686775A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28" t="8892" r="4703" b="2799"/>
          <a:stretch/>
        </p:blipFill>
        <p:spPr>
          <a:xfrm>
            <a:off x="2707415" y="4027390"/>
            <a:ext cx="1634006" cy="1270185"/>
          </a:xfrm>
          <a:prstGeom prst="rect">
            <a:avLst/>
          </a:prstGeom>
        </p:spPr>
      </p:pic>
      <p:sp>
        <p:nvSpPr>
          <p:cNvPr id="25" name="Freccia circolare in giù 24">
            <a:extLst>
              <a:ext uri="{FF2B5EF4-FFF2-40B4-BE49-F238E27FC236}">
                <a16:creationId xmlns:a16="http://schemas.microsoft.com/office/drawing/2014/main" id="{4B3E7FAF-4141-4AD2-A9A9-0AC92BA06F1A}"/>
              </a:ext>
            </a:extLst>
          </p:cNvPr>
          <p:cNvSpPr/>
          <p:nvPr/>
        </p:nvSpPr>
        <p:spPr>
          <a:xfrm rot="5400000">
            <a:off x="3172311" y="4163879"/>
            <a:ext cx="188843" cy="215412"/>
          </a:xfrm>
          <a:prstGeom prst="curvedDownArrow">
            <a:avLst>
              <a:gd name="adj1" fmla="val 0"/>
              <a:gd name="adj2" fmla="val 38959"/>
              <a:gd name="adj3" fmla="val 57177"/>
            </a:avLst>
          </a:prstGeom>
          <a:solidFill>
            <a:schemeClr val="tx1"/>
          </a:solidFill>
          <a:ln>
            <a:solidFill>
              <a:schemeClr val="tx1"/>
            </a:solidFill>
          </a:ln>
          <a:scene3d>
            <a:camera prst="orthographicFront">
              <a:rot lat="0" lon="360000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tx1"/>
              </a:solidFill>
              <a:latin typeface="Maiandra GD" panose="020E0502030308020204" pitchFamily="34" charset="0"/>
            </a:endParaRPr>
          </a:p>
        </p:txBody>
      </p:sp>
      <p:sp>
        <p:nvSpPr>
          <p:cNvPr id="26" name="CasellaDiTesto 25">
            <a:extLst>
              <a:ext uri="{FF2B5EF4-FFF2-40B4-BE49-F238E27FC236}">
                <a16:creationId xmlns:a16="http://schemas.microsoft.com/office/drawing/2014/main" id="{B98D4520-03B8-4A12-95FB-3794977F644C}"/>
              </a:ext>
            </a:extLst>
          </p:cNvPr>
          <p:cNvSpPr txBox="1"/>
          <p:nvPr/>
        </p:nvSpPr>
        <p:spPr>
          <a:xfrm>
            <a:off x="2871712" y="4955198"/>
            <a:ext cx="133962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Maiandra GD" panose="020E0502030308020204" pitchFamily="34" charset="0"/>
              </a:rPr>
              <a:t>Preheated water</a:t>
            </a:r>
          </a:p>
        </p:txBody>
      </p:sp>
      <p:sp>
        <p:nvSpPr>
          <p:cNvPr id="27" name="CasellaDiTesto 26">
            <a:extLst>
              <a:ext uri="{FF2B5EF4-FFF2-40B4-BE49-F238E27FC236}">
                <a16:creationId xmlns:a16="http://schemas.microsoft.com/office/drawing/2014/main" id="{B47BB7D1-FDE8-4074-93F6-45E8A5E5A288}"/>
              </a:ext>
            </a:extLst>
          </p:cNvPr>
          <p:cNvSpPr txBox="1"/>
          <p:nvPr/>
        </p:nvSpPr>
        <p:spPr>
          <a:xfrm>
            <a:off x="2556542" y="5392646"/>
            <a:ext cx="1941523" cy="2515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dirty="0">
                <a:solidFill>
                  <a:schemeClr val="bg1"/>
                </a:solidFill>
                <a:latin typeface="Maiandra GD" panose="020E0502030308020204" pitchFamily="34" charset="0"/>
              </a:rPr>
              <a:t>Na</a:t>
            </a:r>
            <a:r>
              <a:rPr lang="en-US" sz="1050" baseline="-25000" dirty="0">
                <a:solidFill>
                  <a:schemeClr val="bg1"/>
                </a:solidFill>
                <a:latin typeface="Maiandra GD" panose="020E0502030308020204" pitchFamily="34" charset="0"/>
              </a:rPr>
              <a:t>2</a:t>
            </a:r>
            <a:r>
              <a:rPr lang="en-US" sz="1050" dirty="0">
                <a:solidFill>
                  <a:schemeClr val="bg1"/>
                </a:solidFill>
                <a:latin typeface="Maiandra GD" panose="020E0502030308020204" pitchFamily="34" charset="0"/>
              </a:rPr>
              <a:t>CO</a:t>
            </a:r>
            <a:r>
              <a:rPr lang="en-US" sz="1050" baseline="-25000" dirty="0">
                <a:solidFill>
                  <a:schemeClr val="bg1"/>
                </a:solidFill>
                <a:latin typeface="Maiandra GD" panose="020E0502030308020204" pitchFamily="34" charset="0"/>
              </a:rPr>
              <a:t>3  </a:t>
            </a:r>
            <a:r>
              <a:rPr lang="en-US" sz="1050" dirty="0">
                <a:solidFill>
                  <a:schemeClr val="bg1"/>
                </a:solidFill>
                <a:latin typeface="Maiandra GD" panose="020E0502030308020204" pitchFamily="34" charset="0"/>
              </a:rPr>
              <a:t>-  pH7  -  70°C  -  1h</a:t>
            </a:r>
            <a:endParaRPr lang="en-US" sz="1050" baseline="-25000" dirty="0">
              <a:solidFill>
                <a:schemeClr val="bg1"/>
              </a:solidFill>
              <a:latin typeface="Maiandra GD" panose="020E0502030308020204" pitchFamily="34" charset="0"/>
            </a:endParaRPr>
          </a:p>
        </p:txBody>
      </p:sp>
      <p:sp>
        <p:nvSpPr>
          <p:cNvPr id="28" name="Freccia a destra 27">
            <a:extLst>
              <a:ext uri="{FF2B5EF4-FFF2-40B4-BE49-F238E27FC236}">
                <a16:creationId xmlns:a16="http://schemas.microsoft.com/office/drawing/2014/main" id="{0C366E4F-D232-4EF4-AD93-02CB00D2FC12}"/>
              </a:ext>
            </a:extLst>
          </p:cNvPr>
          <p:cNvSpPr/>
          <p:nvPr/>
        </p:nvSpPr>
        <p:spPr>
          <a:xfrm>
            <a:off x="1966321" y="4679131"/>
            <a:ext cx="428400" cy="327600"/>
          </a:xfrm>
          <a:prstGeom prst="rightArrow">
            <a:avLst/>
          </a:prstGeom>
          <a:solidFill>
            <a:srgbClr val="0070C0"/>
          </a:solidFill>
          <a:ln>
            <a:solidFill>
              <a:srgbClr val="33CC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latin typeface="Maiandra GD" panose="020E0502030308020204" pitchFamily="34" charset="0"/>
            </a:endParaRPr>
          </a:p>
        </p:txBody>
      </p:sp>
      <p:sp>
        <p:nvSpPr>
          <p:cNvPr id="29" name="Freccia a destra 28">
            <a:extLst>
              <a:ext uri="{FF2B5EF4-FFF2-40B4-BE49-F238E27FC236}">
                <a16:creationId xmlns:a16="http://schemas.microsoft.com/office/drawing/2014/main" id="{1F43CC2A-0977-44DD-804A-0542A0343DA9}"/>
              </a:ext>
            </a:extLst>
          </p:cNvPr>
          <p:cNvSpPr/>
          <p:nvPr/>
        </p:nvSpPr>
        <p:spPr>
          <a:xfrm>
            <a:off x="4659986" y="4684933"/>
            <a:ext cx="428400" cy="327600"/>
          </a:xfrm>
          <a:prstGeom prst="rightArrow">
            <a:avLst/>
          </a:prstGeom>
          <a:solidFill>
            <a:srgbClr val="C00000"/>
          </a:solidFill>
          <a:ln>
            <a:solidFill>
              <a:srgbClr val="FF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latin typeface="Maiandra GD" panose="020E0502030308020204" pitchFamily="34" charset="0"/>
            </a:endParaRPr>
          </a:p>
        </p:txBody>
      </p:sp>
      <p:sp>
        <p:nvSpPr>
          <p:cNvPr id="30" name="Rettangolo 29">
            <a:extLst>
              <a:ext uri="{FF2B5EF4-FFF2-40B4-BE49-F238E27FC236}">
                <a16:creationId xmlns:a16="http://schemas.microsoft.com/office/drawing/2014/main" id="{FC37E239-1CE0-4497-BC9D-FB85E5B1ECA4}"/>
              </a:ext>
            </a:extLst>
          </p:cNvPr>
          <p:cNvSpPr/>
          <p:nvPr/>
        </p:nvSpPr>
        <p:spPr>
          <a:xfrm>
            <a:off x="5249244" y="3959400"/>
            <a:ext cx="1175331" cy="1778666"/>
          </a:xfrm>
          <a:prstGeom prst="rect">
            <a:avLst/>
          </a:prstGeom>
          <a:solidFill>
            <a:srgbClr val="FFC000"/>
          </a:solidFill>
          <a:ln>
            <a:solidFill>
              <a:srgbClr val="FFFF0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latin typeface="Maiandra GD" panose="020E0502030308020204" pitchFamily="34" charset="0"/>
            </a:endParaRPr>
          </a:p>
        </p:txBody>
      </p:sp>
      <p:pic>
        <p:nvPicPr>
          <p:cNvPr id="31" name="Immagine 30">
            <a:extLst>
              <a:ext uri="{FF2B5EF4-FFF2-40B4-BE49-F238E27FC236}">
                <a16:creationId xmlns:a16="http://schemas.microsoft.com/office/drawing/2014/main" id="{CD6CF41F-88B8-44EF-BE67-2571F659CC2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1066" y="4805727"/>
            <a:ext cx="691686" cy="729513"/>
          </a:xfrm>
          <a:prstGeom prst="rect">
            <a:avLst/>
          </a:prstGeom>
        </p:spPr>
      </p:pic>
      <p:sp>
        <p:nvSpPr>
          <p:cNvPr id="32" name="CasellaDiTesto 31">
            <a:extLst>
              <a:ext uri="{FF2B5EF4-FFF2-40B4-BE49-F238E27FC236}">
                <a16:creationId xmlns:a16="http://schemas.microsoft.com/office/drawing/2014/main" id="{D3D6DF41-924D-4BA3-B38C-7B965E3D312B}"/>
              </a:ext>
            </a:extLst>
          </p:cNvPr>
          <p:cNvSpPr txBox="1"/>
          <p:nvPr/>
        </p:nvSpPr>
        <p:spPr>
          <a:xfrm>
            <a:off x="5266682" y="4129980"/>
            <a:ext cx="113364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Maiandra GD" panose="020E0502030308020204" pitchFamily="34" charset="0"/>
              </a:rPr>
              <a:t>Synthesized </a:t>
            </a:r>
          </a:p>
          <a:p>
            <a:pPr algn="ctr"/>
            <a:r>
              <a:rPr lang="en-US" sz="1400" dirty="0">
                <a:solidFill>
                  <a:schemeClr val="bg1"/>
                </a:solidFill>
                <a:latin typeface="Maiandra GD" panose="020E0502030308020204" pitchFamily="34" charset="0"/>
              </a:rPr>
              <a:t>product</a:t>
            </a:r>
          </a:p>
        </p:txBody>
      </p:sp>
      <p:sp>
        <p:nvSpPr>
          <p:cNvPr id="33" name="Freccia a destra 32">
            <a:extLst>
              <a:ext uri="{FF2B5EF4-FFF2-40B4-BE49-F238E27FC236}">
                <a16:creationId xmlns:a16="http://schemas.microsoft.com/office/drawing/2014/main" id="{969FADD8-7FEA-433D-ACDE-6005A23CEB4C}"/>
              </a:ext>
            </a:extLst>
          </p:cNvPr>
          <p:cNvSpPr/>
          <p:nvPr/>
        </p:nvSpPr>
        <p:spPr>
          <a:xfrm>
            <a:off x="6591870" y="4688770"/>
            <a:ext cx="428559" cy="326471"/>
          </a:xfrm>
          <a:prstGeom prst="rightArrow">
            <a:avLst/>
          </a:prstGeom>
          <a:solidFill>
            <a:srgbClr val="FFC000"/>
          </a:solidFill>
          <a:ln>
            <a:solidFill>
              <a:srgbClr val="FFFF0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ttangolo 33">
            <a:extLst>
              <a:ext uri="{FF2B5EF4-FFF2-40B4-BE49-F238E27FC236}">
                <a16:creationId xmlns:a16="http://schemas.microsoft.com/office/drawing/2014/main" id="{DB9136BB-37FF-4BB2-9A2D-80F8D2769C92}"/>
              </a:ext>
            </a:extLst>
          </p:cNvPr>
          <p:cNvSpPr/>
          <p:nvPr/>
        </p:nvSpPr>
        <p:spPr>
          <a:xfrm>
            <a:off x="7182350" y="3962673"/>
            <a:ext cx="1432597" cy="1778666"/>
          </a:xfrm>
          <a:prstGeom prst="rect">
            <a:avLst/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00">
              <a:latin typeface="Maiandra GD" panose="020E0502030308020204" pitchFamily="34" charset="0"/>
            </a:endParaRPr>
          </a:p>
        </p:txBody>
      </p:sp>
      <p:pic>
        <p:nvPicPr>
          <p:cNvPr id="35" name="Immagine 34">
            <a:extLst>
              <a:ext uri="{FF2B5EF4-FFF2-40B4-BE49-F238E27FC236}">
                <a16:creationId xmlns:a16="http://schemas.microsoft.com/office/drawing/2014/main" id="{B9809003-79D1-4FAD-B57D-B9BA0C40D86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63771" y="5097101"/>
            <a:ext cx="842318" cy="517580"/>
          </a:xfrm>
          <a:prstGeom prst="rect">
            <a:avLst/>
          </a:prstGeom>
        </p:spPr>
      </p:pic>
      <p:sp>
        <p:nvSpPr>
          <p:cNvPr id="36" name="CasellaDiTesto 35">
            <a:extLst>
              <a:ext uri="{FF2B5EF4-FFF2-40B4-BE49-F238E27FC236}">
                <a16:creationId xmlns:a16="http://schemas.microsoft.com/office/drawing/2014/main" id="{4305243F-BBBE-419F-8711-DB52379FCF78}"/>
              </a:ext>
            </a:extLst>
          </p:cNvPr>
          <p:cNvSpPr txBox="1"/>
          <p:nvPr/>
        </p:nvSpPr>
        <p:spPr>
          <a:xfrm>
            <a:off x="7447951" y="4055906"/>
            <a:ext cx="873957" cy="6924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300" dirty="0">
                <a:solidFill>
                  <a:schemeClr val="bg1"/>
                </a:solidFill>
                <a:latin typeface="Maiandra GD" panose="020E0502030308020204" pitchFamily="34" charset="0"/>
              </a:rPr>
              <a:t>Calcined </a:t>
            </a:r>
          </a:p>
          <a:p>
            <a:pPr algn="ctr"/>
            <a:r>
              <a:rPr lang="en-US" sz="1300" dirty="0">
                <a:solidFill>
                  <a:schemeClr val="bg1"/>
                </a:solidFill>
                <a:latin typeface="Maiandra GD" panose="020E0502030308020204" pitchFamily="34" charset="0"/>
              </a:rPr>
              <a:t>T=350°C</a:t>
            </a:r>
          </a:p>
          <a:p>
            <a:pPr algn="ctr"/>
            <a:r>
              <a:rPr lang="en-US" sz="1300" dirty="0">
                <a:solidFill>
                  <a:schemeClr val="bg1"/>
                </a:solidFill>
                <a:latin typeface="Maiandra GD" panose="020E0502030308020204" pitchFamily="34" charset="0"/>
              </a:rPr>
              <a:t>6h</a:t>
            </a:r>
          </a:p>
        </p:txBody>
      </p:sp>
      <p:sp>
        <p:nvSpPr>
          <p:cNvPr id="37" name="CasellaDiTesto 36">
            <a:extLst>
              <a:ext uri="{FF2B5EF4-FFF2-40B4-BE49-F238E27FC236}">
                <a16:creationId xmlns:a16="http://schemas.microsoft.com/office/drawing/2014/main" id="{E2E50A02-A092-4F4D-AD00-B71398FFBD90}"/>
              </a:ext>
            </a:extLst>
          </p:cNvPr>
          <p:cNvSpPr txBox="1"/>
          <p:nvPr/>
        </p:nvSpPr>
        <p:spPr>
          <a:xfrm>
            <a:off x="532891" y="3438199"/>
            <a:ext cx="3470863" cy="338554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it-IT" sz="2400" baseline="-2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Co-</a:t>
            </a:r>
            <a:r>
              <a:rPr lang="it-IT" sz="2400" baseline="-250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precipitation</a:t>
            </a:r>
            <a:r>
              <a:rPr lang="it-IT" sz="2400" baseline="-2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 </a:t>
            </a:r>
            <a:r>
              <a:rPr lang="it-IT" sz="2400" baseline="-250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synthesis</a:t>
            </a:r>
            <a:endParaRPr lang="en-US" sz="2400" baseline="-25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aiandra GD" panose="020E0502030308020204" pitchFamily="34" charset="0"/>
            </a:endParaRPr>
          </a:p>
        </p:txBody>
      </p:sp>
      <p:sp>
        <p:nvSpPr>
          <p:cNvPr id="38" name="CasellaDiTesto 37">
            <a:extLst>
              <a:ext uri="{FF2B5EF4-FFF2-40B4-BE49-F238E27FC236}">
                <a16:creationId xmlns:a16="http://schemas.microsoft.com/office/drawing/2014/main" id="{EAD0C15A-D495-C144-6FC2-4B92323803D1}"/>
              </a:ext>
            </a:extLst>
          </p:cNvPr>
          <p:cNvSpPr txBox="1"/>
          <p:nvPr/>
        </p:nvSpPr>
        <p:spPr>
          <a:xfrm>
            <a:off x="6305992" y="1500746"/>
            <a:ext cx="2788436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b="1" i="1" dirty="0"/>
              <a:t>Previtali et al., 2020</a:t>
            </a:r>
          </a:p>
          <a:p>
            <a:r>
              <a:rPr lang="en-US" sz="1600" i="1" dirty="0"/>
              <a:t>Low pressure conversion of CO2 to methanol over Cu/Zn/Al catalysts. The effect of Mg, Ca and Sr as basic promoters</a:t>
            </a:r>
          </a:p>
          <a:p>
            <a:r>
              <a:rPr lang="en-US" sz="1600" b="1" i="1" dirty="0"/>
              <a:t>Fuel, 274, 117804</a:t>
            </a:r>
            <a:endParaRPr lang="it-IT" sz="1600" b="1" i="1" dirty="0"/>
          </a:p>
        </p:txBody>
      </p:sp>
    </p:spTree>
    <p:extLst>
      <p:ext uri="{BB962C8B-B14F-4D97-AF65-F5344CB8AC3E}">
        <p14:creationId xmlns:p14="http://schemas.microsoft.com/office/powerpoint/2010/main" val="29464502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/>
              <a:t>Biomethanol</a:t>
            </a:r>
            <a:r>
              <a:rPr lang="it-IT" dirty="0"/>
              <a:t> </a:t>
            </a:r>
            <a:r>
              <a:rPr lang="it-IT" dirty="0" err="1"/>
              <a:t>technology</a:t>
            </a:r>
            <a:br>
              <a:rPr lang="it-IT" dirty="0"/>
            </a:br>
            <a:r>
              <a:rPr lang="it-IT" b="0" i="1" dirty="0"/>
              <a:t>New Operating </a:t>
            </a:r>
            <a:r>
              <a:rPr lang="it-IT" b="0" i="1" dirty="0" err="1"/>
              <a:t>Conditions</a:t>
            </a:r>
            <a:endParaRPr lang="en-US" b="0" i="1" dirty="0"/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263BB489-E544-4768-BF7A-4AFEF6648B66}"/>
              </a:ext>
            </a:extLst>
          </p:cNvPr>
          <p:cNvSpPr/>
          <p:nvPr/>
        </p:nvSpPr>
        <p:spPr>
          <a:xfrm>
            <a:off x="249036" y="1290724"/>
            <a:ext cx="5458344" cy="2299097"/>
          </a:xfrm>
          <a:prstGeom prst="rect">
            <a:avLst/>
          </a:prstGeom>
          <a:solidFill>
            <a:schemeClr val="bg1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4E50A753-B82C-44B3-8C80-CE12847C521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9109" y="1497871"/>
            <a:ext cx="1081157" cy="755458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E9A734B3-49E5-4F94-9291-EC8FBCD8D17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3746" y="1497871"/>
            <a:ext cx="1074159" cy="755458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6523D453-54AC-42F1-A129-6545ABD2B31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3746" y="2325505"/>
            <a:ext cx="1074159" cy="736759"/>
          </a:xfrm>
          <a:prstGeom prst="rect">
            <a:avLst/>
          </a:prstGeom>
        </p:spPr>
      </p:pic>
      <p:pic>
        <p:nvPicPr>
          <p:cNvPr id="8" name="Immagine 7">
            <a:extLst>
              <a:ext uri="{FF2B5EF4-FFF2-40B4-BE49-F238E27FC236}">
                <a16:creationId xmlns:a16="http://schemas.microsoft.com/office/drawing/2014/main" id="{94197930-2DF7-4946-8988-D52A51A4163C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0" t="771" r="871" b="1"/>
          <a:stretch/>
        </p:blipFill>
        <p:spPr>
          <a:xfrm>
            <a:off x="611137" y="1497871"/>
            <a:ext cx="2169366" cy="1563054"/>
          </a:xfrm>
          <a:prstGeom prst="rect">
            <a:avLst/>
          </a:prstGeom>
        </p:spPr>
      </p:pic>
      <p:sp>
        <p:nvSpPr>
          <p:cNvPr id="9" name="CasellaDiTesto 8">
            <a:extLst>
              <a:ext uri="{FF2B5EF4-FFF2-40B4-BE49-F238E27FC236}">
                <a16:creationId xmlns:a16="http://schemas.microsoft.com/office/drawing/2014/main" id="{FD600665-0B57-4650-BCB3-A56C7E48E59D}"/>
              </a:ext>
            </a:extLst>
          </p:cNvPr>
          <p:cNvSpPr txBox="1"/>
          <p:nvPr/>
        </p:nvSpPr>
        <p:spPr>
          <a:xfrm>
            <a:off x="1453968" y="2526285"/>
            <a:ext cx="424115" cy="276999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</a:rPr>
              <a:t>Zn</a:t>
            </a: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05B9AEAE-F378-4DAA-9116-E4F0D69FA370}"/>
              </a:ext>
            </a:extLst>
          </p:cNvPr>
          <p:cNvSpPr txBox="1"/>
          <p:nvPr/>
        </p:nvSpPr>
        <p:spPr>
          <a:xfrm>
            <a:off x="1203067" y="1579068"/>
            <a:ext cx="386616" cy="276999"/>
          </a:xfrm>
          <a:prstGeom prst="rect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</a:rPr>
              <a:t>Al</a:t>
            </a: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1F05D800-A25C-4E7F-A4ED-5799FC192105}"/>
              </a:ext>
            </a:extLst>
          </p:cNvPr>
          <p:cNvSpPr txBox="1"/>
          <p:nvPr/>
        </p:nvSpPr>
        <p:spPr>
          <a:xfrm>
            <a:off x="1637229" y="2050302"/>
            <a:ext cx="439115" cy="276999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</a:rPr>
              <a:t>Cu</a:t>
            </a:r>
          </a:p>
        </p:txBody>
      </p:sp>
      <p:cxnSp>
        <p:nvCxnSpPr>
          <p:cNvPr id="12" name="Connettore 1 42">
            <a:extLst>
              <a:ext uri="{FF2B5EF4-FFF2-40B4-BE49-F238E27FC236}">
                <a16:creationId xmlns:a16="http://schemas.microsoft.com/office/drawing/2014/main" id="{72C6373F-A762-4D3B-8433-9705BCEECC50}"/>
              </a:ext>
            </a:extLst>
          </p:cNvPr>
          <p:cNvCxnSpPr>
            <a:cxnSpLocks/>
            <a:endCxn id="10" idx="1"/>
          </p:cNvCxnSpPr>
          <p:nvPr/>
        </p:nvCxnSpPr>
        <p:spPr>
          <a:xfrm flipV="1">
            <a:off x="1050919" y="1717568"/>
            <a:ext cx="152148" cy="808717"/>
          </a:xfrm>
          <a:prstGeom prst="line">
            <a:avLst/>
          </a:prstGeom>
          <a:ln w="952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ttore 1 44">
            <a:extLst>
              <a:ext uri="{FF2B5EF4-FFF2-40B4-BE49-F238E27FC236}">
                <a16:creationId xmlns:a16="http://schemas.microsoft.com/office/drawing/2014/main" id="{9ADD4BA0-E2E5-4497-B3DE-7FED20A5DE93}"/>
              </a:ext>
            </a:extLst>
          </p:cNvPr>
          <p:cNvCxnSpPr>
            <a:cxnSpLocks/>
            <a:stCxn id="9" idx="1"/>
          </p:cNvCxnSpPr>
          <p:nvPr/>
        </p:nvCxnSpPr>
        <p:spPr>
          <a:xfrm flipH="1">
            <a:off x="951134" y="2664785"/>
            <a:ext cx="502834" cy="307488"/>
          </a:xfrm>
          <a:prstGeom prst="line">
            <a:avLst/>
          </a:prstGeom>
          <a:ln w="952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ttore 1 46">
            <a:extLst>
              <a:ext uri="{FF2B5EF4-FFF2-40B4-BE49-F238E27FC236}">
                <a16:creationId xmlns:a16="http://schemas.microsoft.com/office/drawing/2014/main" id="{AB75BA93-3B10-4E51-AD55-D6C549D1AA6F}"/>
              </a:ext>
            </a:extLst>
          </p:cNvPr>
          <p:cNvCxnSpPr>
            <a:stCxn id="9" idx="3"/>
          </p:cNvCxnSpPr>
          <p:nvPr/>
        </p:nvCxnSpPr>
        <p:spPr>
          <a:xfrm>
            <a:off x="1878083" y="2664785"/>
            <a:ext cx="405342" cy="307488"/>
          </a:xfrm>
          <a:prstGeom prst="line">
            <a:avLst/>
          </a:prstGeom>
          <a:ln w="952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ttore 1 49">
            <a:extLst>
              <a:ext uri="{FF2B5EF4-FFF2-40B4-BE49-F238E27FC236}">
                <a16:creationId xmlns:a16="http://schemas.microsoft.com/office/drawing/2014/main" id="{DFD810CE-0408-4778-8E09-54C94EF3CC24}"/>
              </a:ext>
            </a:extLst>
          </p:cNvPr>
          <p:cNvCxnSpPr>
            <a:cxnSpLocks/>
            <a:endCxn id="11" idx="1"/>
          </p:cNvCxnSpPr>
          <p:nvPr/>
        </p:nvCxnSpPr>
        <p:spPr>
          <a:xfrm flipV="1">
            <a:off x="951134" y="2188802"/>
            <a:ext cx="686095" cy="690930"/>
          </a:xfrm>
          <a:prstGeom prst="line">
            <a:avLst/>
          </a:prstGeom>
          <a:ln w="95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ttore 1 51">
            <a:extLst>
              <a:ext uri="{FF2B5EF4-FFF2-40B4-BE49-F238E27FC236}">
                <a16:creationId xmlns:a16="http://schemas.microsoft.com/office/drawing/2014/main" id="{DC3D0876-7012-4747-BFF7-9DF4C592BFCF}"/>
              </a:ext>
            </a:extLst>
          </p:cNvPr>
          <p:cNvCxnSpPr>
            <a:cxnSpLocks/>
            <a:stCxn id="11" idx="2"/>
          </p:cNvCxnSpPr>
          <p:nvPr/>
        </p:nvCxnSpPr>
        <p:spPr>
          <a:xfrm>
            <a:off x="1856787" y="2327301"/>
            <a:ext cx="324432" cy="337484"/>
          </a:xfrm>
          <a:prstGeom prst="line">
            <a:avLst/>
          </a:prstGeom>
          <a:ln w="95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ttangolo 16">
            <a:extLst>
              <a:ext uri="{FF2B5EF4-FFF2-40B4-BE49-F238E27FC236}">
                <a16:creationId xmlns:a16="http://schemas.microsoft.com/office/drawing/2014/main" id="{621CD982-A770-49E1-B35F-3EDF50023A06}"/>
              </a:ext>
            </a:extLst>
          </p:cNvPr>
          <p:cNvSpPr/>
          <p:nvPr/>
        </p:nvSpPr>
        <p:spPr>
          <a:xfrm>
            <a:off x="249036" y="970496"/>
            <a:ext cx="5458344" cy="407356"/>
          </a:xfrm>
          <a:prstGeom prst="rect">
            <a:avLst/>
          </a:prstGeom>
          <a:solidFill>
            <a:schemeClr val="bg1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  <a:latin typeface="Maiandra GD" panose="020E0502030308020204" pitchFamily="34" charset="0"/>
              </a:rPr>
              <a:t>SEM-EDX synthesized catalyst</a:t>
            </a:r>
          </a:p>
        </p:txBody>
      </p:sp>
      <p:sp>
        <p:nvSpPr>
          <p:cNvPr id="18" name="CasellaDiTesto 17">
            <a:extLst>
              <a:ext uri="{FF2B5EF4-FFF2-40B4-BE49-F238E27FC236}">
                <a16:creationId xmlns:a16="http://schemas.microsoft.com/office/drawing/2014/main" id="{F0D2B095-7AD9-4A58-BA64-E94AFD931FE7}"/>
              </a:ext>
            </a:extLst>
          </p:cNvPr>
          <p:cNvSpPr txBox="1"/>
          <p:nvPr/>
        </p:nvSpPr>
        <p:spPr>
          <a:xfrm>
            <a:off x="1869452" y="1637484"/>
            <a:ext cx="386616" cy="276999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</a:rPr>
              <a:t>O</a:t>
            </a:r>
          </a:p>
        </p:txBody>
      </p:sp>
      <p:cxnSp>
        <p:nvCxnSpPr>
          <p:cNvPr id="19" name="Connettore 1 42">
            <a:extLst>
              <a:ext uri="{FF2B5EF4-FFF2-40B4-BE49-F238E27FC236}">
                <a16:creationId xmlns:a16="http://schemas.microsoft.com/office/drawing/2014/main" id="{5A43CF6E-0451-48D2-A1F3-644E21395666}"/>
              </a:ext>
            </a:extLst>
          </p:cNvPr>
          <p:cNvCxnSpPr>
            <a:cxnSpLocks/>
            <a:endCxn id="18" idx="1"/>
          </p:cNvCxnSpPr>
          <p:nvPr/>
        </p:nvCxnSpPr>
        <p:spPr>
          <a:xfrm flipV="1">
            <a:off x="882191" y="1775984"/>
            <a:ext cx="987261" cy="830620"/>
          </a:xfrm>
          <a:prstGeom prst="line">
            <a:avLst/>
          </a:prstGeom>
          <a:ln w="9525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ettangolo 29">
            <a:extLst>
              <a:ext uri="{FF2B5EF4-FFF2-40B4-BE49-F238E27FC236}">
                <a16:creationId xmlns:a16="http://schemas.microsoft.com/office/drawing/2014/main" id="{B2A8C5E7-9636-4635-B258-649B2CA208F4}"/>
              </a:ext>
            </a:extLst>
          </p:cNvPr>
          <p:cNvSpPr/>
          <p:nvPr/>
        </p:nvSpPr>
        <p:spPr>
          <a:xfrm>
            <a:off x="249036" y="3417792"/>
            <a:ext cx="5458344" cy="342000"/>
          </a:xfrm>
          <a:prstGeom prst="rect">
            <a:avLst/>
          </a:prstGeom>
          <a:solidFill>
            <a:schemeClr val="bg1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  <a:latin typeface="Maiandra GD" panose="020E0502030308020204" pitchFamily="34" charset="0"/>
              </a:rPr>
              <a:t>TEM</a:t>
            </a:r>
            <a:r>
              <a:rPr lang="en-US" sz="2000" dirty="0">
                <a:solidFill>
                  <a:schemeClr val="tx1"/>
                </a:solidFill>
                <a:latin typeface="Maiandra GD" panose="020E0502030308020204" pitchFamily="34" charset="0"/>
              </a:rPr>
              <a:t> </a:t>
            </a:r>
            <a:r>
              <a:rPr lang="en-US" sz="2000" b="1" dirty="0">
                <a:solidFill>
                  <a:schemeClr val="tx1"/>
                </a:solidFill>
                <a:latin typeface="Maiandra GD" panose="020E0502030308020204" pitchFamily="34" charset="0"/>
              </a:rPr>
              <a:t>comparison</a:t>
            </a:r>
            <a:r>
              <a:rPr lang="en-US" sz="2000" dirty="0">
                <a:solidFill>
                  <a:schemeClr val="tx1"/>
                </a:solidFill>
                <a:latin typeface="Maiandra GD" panose="020E0502030308020204" pitchFamily="34" charset="0"/>
              </a:rPr>
              <a:t> </a:t>
            </a:r>
          </a:p>
        </p:txBody>
      </p:sp>
      <p:sp>
        <p:nvSpPr>
          <p:cNvPr id="31" name="Rettangolo 30">
            <a:extLst>
              <a:ext uri="{FF2B5EF4-FFF2-40B4-BE49-F238E27FC236}">
                <a16:creationId xmlns:a16="http://schemas.microsoft.com/office/drawing/2014/main" id="{FDFF3232-522B-420F-B5BB-9B01927C8C67}"/>
              </a:ext>
            </a:extLst>
          </p:cNvPr>
          <p:cNvSpPr/>
          <p:nvPr/>
        </p:nvSpPr>
        <p:spPr>
          <a:xfrm>
            <a:off x="249036" y="3755941"/>
            <a:ext cx="5458344" cy="2294136"/>
          </a:xfrm>
          <a:prstGeom prst="rect">
            <a:avLst/>
          </a:prstGeom>
          <a:solidFill>
            <a:schemeClr val="bg1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Maiandra GD" panose="020E0502030308020204" pitchFamily="34" charset="0"/>
            </a:endParaRPr>
          </a:p>
        </p:txBody>
      </p:sp>
      <p:pic>
        <p:nvPicPr>
          <p:cNvPr id="32" name="Immagine 31">
            <a:extLst>
              <a:ext uri="{FF2B5EF4-FFF2-40B4-BE49-F238E27FC236}">
                <a16:creationId xmlns:a16="http://schemas.microsoft.com/office/drawing/2014/main" id="{F8227981-825B-4B04-8B9B-4128C705B93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2825" y="3892767"/>
            <a:ext cx="2694319" cy="2020739"/>
          </a:xfrm>
          <a:prstGeom prst="rect">
            <a:avLst/>
          </a:prstGeom>
        </p:spPr>
      </p:pic>
      <p:pic>
        <p:nvPicPr>
          <p:cNvPr id="33" name="Immagine 32">
            <a:extLst>
              <a:ext uri="{FF2B5EF4-FFF2-40B4-BE49-F238E27FC236}">
                <a16:creationId xmlns:a16="http://schemas.microsoft.com/office/drawing/2014/main" id="{3842EB24-EEB5-4695-8134-3F73582CA15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456" y="3892767"/>
            <a:ext cx="2697154" cy="2022865"/>
          </a:xfrm>
          <a:prstGeom prst="rect">
            <a:avLst/>
          </a:prstGeom>
        </p:spPr>
      </p:pic>
      <p:sp>
        <p:nvSpPr>
          <p:cNvPr id="34" name="CasellaDiTesto 33">
            <a:extLst>
              <a:ext uri="{FF2B5EF4-FFF2-40B4-BE49-F238E27FC236}">
                <a16:creationId xmlns:a16="http://schemas.microsoft.com/office/drawing/2014/main" id="{36F51511-1DF0-4F71-8755-B0EC0C6EFB6D}"/>
              </a:ext>
            </a:extLst>
          </p:cNvPr>
          <p:cNvSpPr txBox="1"/>
          <p:nvPr/>
        </p:nvSpPr>
        <p:spPr>
          <a:xfrm>
            <a:off x="1892541" y="5614661"/>
            <a:ext cx="1080745" cy="307777"/>
          </a:xfrm>
          <a:prstGeom prst="rect">
            <a:avLst/>
          </a:prstGeom>
          <a:solidFill>
            <a:srgbClr val="DCE6F2"/>
          </a:solidFill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  <a:latin typeface="Maiandra GD" panose="020E0502030308020204" pitchFamily="34" charset="0"/>
              </a:rPr>
              <a:t>Synthesized</a:t>
            </a:r>
          </a:p>
        </p:txBody>
      </p:sp>
      <p:sp>
        <p:nvSpPr>
          <p:cNvPr id="35" name="CasellaDiTesto 34">
            <a:extLst>
              <a:ext uri="{FF2B5EF4-FFF2-40B4-BE49-F238E27FC236}">
                <a16:creationId xmlns:a16="http://schemas.microsoft.com/office/drawing/2014/main" id="{6862FB7E-8B7A-47CD-835C-00076C6AE002}"/>
              </a:ext>
            </a:extLst>
          </p:cNvPr>
          <p:cNvSpPr txBox="1"/>
          <p:nvPr/>
        </p:nvSpPr>
        <p:spPr>
          <a:xfrm>
            <a:off x="2991719" y="5614732"/>
            <a:ext cx="1124026" cy="307777"/>
          </a:xfrm>
          <a:prstGeom prst="rect">
            <a:avLst/>
          </a:prstGeom>
          <a:solidFill>
            <a:srgbClr val="DCE6F2"/>
          </a:solidFill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  <a:latin typeface="Maiandra GD" panose="020E0502030308020204" pitchFamily="34" charset="0"/>
              </a:rPr>
              <a:t>Commercial</a:t>
            </a:r>
          </a:p>
        </p:txBody>
      </p:sp>
      <p:sp>
        <p:nvSpPr>
          <p:cNvPr id="36" name="CasellaDiTesto 35">
            <a:extLst>
              <a:ext uri="{FF2B5EF4-FFF2-40B4-BE49-F238E27FC236}">
                <a16:creationId xmlns:a16="http://schemas.microsoft.com/office/drawing/2014/main" id="{3A4FE5E5-F220-4730-B755-25A4D2B76F69}"/>
              </a:ext>
            </a:extLst>
          </p:cNvPr>
          <p:cNvSpPr txBox="1"/>
          <p:nvPr/>
        </p:nvSpPr>
        <p:spPr>
          <a:xfrm>
            <a:off x="5197488" y="5716922"/>
            <a:ext cx="489656" cy="200055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700" dirty="0">
                <a:solidFill>
                  <a:schemeClr val="bg1"/>
                </a:solidFill>
                <a:latin typeface="Maiandra GD" panose="020E0502030308020204" pitchFamily="34" charset="0"/>
              </a:rPr>
              <a:t>200 nm</a:t>
            </a:r>
          </a:p>
        </p:txBody>
      </p:sp>
      <p:sp>
        <p:nvSpPr>
          <p:cNvPr id="37" name="CasellaDiTesto 36">
            <a:extLst>
              <a:ext uri="{FF2B5EF4-FFF2-40B4-BE49-F238E27FC236}">
                <a16:creationId xmlns:a16="http://schemas.microsoft.com/office/drawing/2014/main" id="{50FD2300-9DBA-4232-9C72-74D2FD52D39F}"/>
              </a:ext>
            </a:extLst>
          </p:cNvPr>
          <p:cNvSpPr txBox="1"/>
          <p:nvPr/>
        </p:nvSpPr>
        <p:spPr>
          <a:xfrm>
            <a:off x="277112" y="5712225"/>
            <a:ext cx="489656" cy="200055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700" dirty="0">
                <a:solidFill>
                  <a:schemeClr val="bg1"/>
                </a:solidFill>
                <a:latin typeface="Maiandra GD" panose="020E0502030308020204" pitchFamily="34" charset="0"/>
              </a:rPr>
              <a:t>200 nm</a:t>
            </a:r>
          </a:p>
        </p:txBody>
      </p:sp>
      <p:pic>
        <p:nvPicPr>
          <p:cNvPr id="50" name="Immagine 4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76108" y="2204052"/>
            <a:ext cx="3099186" cy="3658056"/>
          </a:xfrm>
          <a:prstGeom prst="rect">
            <a:avLst/>
          </a:prstGeom>
        </p:spPr>
      </p:pic>
      <p:sp>
        <p:nvSpPr>
          <p:cNvPr id="51" name="CasellaDiTesto 50">
            <a:extLst>
              <a:ext uri="{FF2B5EF4-FFF2-40B4-BE49-F238E27FC236}">
                <a16:creationId xmlns:a16="http://schemas.microsoft.com/office/drawing/2014/main" id="{8504F207-2948-4EA1-BE40-AB3724C259B0}"/>
              </a:ext>
            </a:extLst>
          </p:cNvPr>
          <p:cNvSpPr txBox="1"/>
          <p:nvPr/>
        </p:nvSpPr>
        <p:spPr>
          <a:xfrm>
            <a:off x="6069481" y="1650192"/>
            <a:ext cx="295465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000" dirty="0">
                <a:latin typeface="Maiandra GD" panose="020E0502030308020204" pitchFamily="34" charset="0"/>
              </a:rPr>
              <a:t>Temperature </a:t>
            </a:r>
            <a:r>
              <a:rPr lang="it-IT" sz="2000" dirty="0" err="1">
                <a:latin typeface="Maiandra GD" panose="020E0502030308020204" pitchFamily="34" charset="0"/>
              </a:rPr>
              <a:t>influence</a:t>
            </a:r>
            <a:r>
              <a:rPr lang="it-IT" sz="2000" dirty="0">
                <a:latin typeface="Maiandra GD" panose="020E0502030308020204" pitchFamily="34" charset="0"/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23542739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6562647-C338-5562-5672-921F666518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/>
              <a:t>Biomethanol</a:t>
            </a:r>
            <a:br>
              <a:rPr lang="it-IT" dirty="0"/>
            </a:br>
            <a:r>
              <a:rPr lang="it-IT" b="0" i="1" dirty="0"/>
              <a:t>New </a:t>
            </a:r>
            <a:r>
              <a:rPr lang="it-IT" b="0" i="1" dirty="0" err="1"/>
              <a:t>Reactors</a:t>
            </a:r>
            <a:r>
              <a:rPr lang="it-IT" b="0" i="1" dirty="0"/>
              <a:t> (DZMR™) and Unit Operations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06D28667-5666-45AC-AE6D-D408856DCC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8953" y="1284980"/>
            <a:ext cx="7287868" cy="4768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24059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dirty="0" err="1"/>
              <a:t>Biomethanol</a:t>
            </a:r>
            <a:br>
              <a:rPr lang="it-IT" dirty="0"/>
            </a:br>
            <a:r>
              <a:rPr lang="it-IT" b="0" i="1" dirty="0" err="1"/>
              <a:t>Bench</a:t>
            </a:r>
            <a:r>
              <a:rPr lang="it-IT" b="0" i="1" dirty="0"/>
              <a:t>-scale </a:t>
            </a:r>
            <a:r>
              <a:rPr lang="it-IT" b="0" i="1" dirty="0" err="1"/>
              <a:t>Validation</a:t>
            </a:r>
            <a:endParaRPr lang="en-US" b="0" i="1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722406"/>
            <a:ext cx="8323726" cy="4525963"/>
          </a:xfrm>
        </p:spPr>
        <p:txBody>
          <a:bodyPr/>
          <a:lstStyle/>
          <a:p>
            <a:endParaRPr lang="en-US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963110"/>
            <a:ext cx="7488832" cy="5616624"/>
          </a:xfrm>
          <a:prstGeom prst="rect">
            <a:avLst/>
          </a:prstGeom>
        </p:spPr>
      </p:pic>
      <p:sp>
        <p:nvSpPr>
          <p:cNvPr id="5" name="Rettangolo 4"/>
          <p:cNvSpPr/>
          <p:nvPr/>
        </p:nvSpPr>
        <p:spPr bwMode="auto">
          <a:xfrm flipH="1">
            <a:off x="4788024" y="5195181"/>
            <a:ext cx="3528392" cy="1312545"/>
          </a:xfrm>
          <a:prstGeom prst="rect">
            <a:avLst/>
          </a:prstGeom>
          <a:noFill/>
          <a:ln w="57150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" name="CasellaDiTesto 5"/>
          <p:cNvSpPr txBox="1"/>
          <p:nvPr/>
        </p:nvSpPr>
        <p:spPr>
          <a:xfrm>
            <a:off x="4788024" y="4659821"/>
            <a:ext cx="3528392" cy="400110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sz="2000" b="1" dirty="0" err="1">
                <a:solidFill>
                  <a:schemeClr val="bg1"/>
                </a:solidFill>
                <a:latin typeface="Maiandra GD" panose="020E0502030308020204" pitchFamily="34" charset="0"/>
              </a:rPr>
              <a:t>Separation</a:t>
            </a:r>
            <a:r>
              <a:rPr lang="it-IT" sz="2000" b="1" dirty="0">
                <a:solidFill>
                  <a:schemeClr val="bg1"/>
                </a:solidFill>
                <a:latin typeface="Maiandra GD" panose="020E0502030308020204" pitchFamily="34" charset="0"/>
              </a:rPr>
              <a:t> and </a:t>
            </a:r>
            <a:r>
              <a:rPr lang="it-IT" sz="2000" b="1" dirty="0" err="1">
                <a:solidFill>
                  <a:schemeClr val="bg1"/>
                </a:solidFill>
                <a:latin typeface="Maiandra GD" panose="020E0502030308020204" pitchFamily="34" charset="0"/>
              </a:rPr>
              <a:t>analytic</a:t>
            </a:r>
            <a:r>
              <a:rPr lang="it-IT" sz="2000" b="1" dirty="0">
                <a:solidFill>
                  <a:schemeClr val="bg1"/>
                </a:solidFill>
                <a:latin typeface="Maiandra GD" panose="020E0502030308020204" pitchFamily="34" charset="0"/>
              </a:rPr>
              <a:t> zone</a:t>
            </a:r>
            <a:endParaRPr lang="en-US" sz="2000" b="1" dirty="0">
              <a:solidFill>
                <a:schemeClr val="bg1"/>
              </a:solidFill>
              <a:latin typeface="Maiandra GD" panose="020E0502030308020204" pitchFamily="34" charset="0"/>
            </a:endParaRPr>
          </a:p>
        </p:txBody>
      </p:sp>
      <p:sp>
        <p:nvSpPr>
          <p:cNvPr id="7" name="Rettangolo 6"/>
          <p:cNvSpPr/>
          <p:nvPr/>
        </p:nvSpPr>
        <p:spPr bwMode="auto">
          <a:xfrm>
            <a:off x="1619672" y="3267366"/>
            <a:ext cx="1584176" cy="2448272"/>
          </a:xfrm>
          <a:prstGeom prst="rect">
            <a:avLst/>
          </a:prstGeom>
          <a:noFill/>
          <a:ln w="57150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8" name="CasellaDiTesto 7"/>
          <p:cNvSpPr txBox="1"/>
          <p:nvPr/>
        </p:nvSpPr>
        <p:spPr>
          <a:xfrm>
            <a:off x="1619672" y="2187837"/>
            <a:ext cx="1584176" cy="1015663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sz="2000" b="1" dirty="0">
                <a:solidFill>
                  <a:schemeClr val="bg1"/>
                </a:solidFill>
                <a:latin typeface="Maiandra GD" panose="020E0502030308020204" pitchFamily="34" charset="0"/>
              </a:rPr>
              <a:t>Feed </a:t>
            </a:r>
            <a:r>
              <a:rPr lang="it-IT" sz="2000" b="1" dirty="0" err="1">
                <a:solidFill>
                  <a:schemeClr val="bg1"/>
                </a:solidFill>
                <a:latin typeface="Maiandra GD" panose="020E0502030308020204" pitchFamily="34" charset="0"/>
              </a:rPr>
              <a:t>composition</a:t>
            </a:r>
            <a:r>
              <a:rPr lang="it-IT" sz="2000" b="1" dirty="0">
                <a:solidFill>
                  <a:schemeClr val="bg1"/>
                </a:solidFill>
                <a:latin typeface="Maiandra GD" panose="020E0502030308020204" pitchFamily="34" charset="0"/>
              </a:rPr>
              <a:t> control</a:t>
            </a:r>
            <a:endParaRPr lang="en-US" sz="2000" b="1" dirty="0">
              <a:solidFill>
                <a:schemeClr val="bg1"/>
              </a:solidFill>
              <a:latin typeface="Maiandra GD" panose="020E0502030308020204" pitchFamily="34" charset="0"/>
            </a:endParaRPr>
          </a:p>
        </p:txBody>
      </p:sp>
      <p:sp>
        <p:nvSpPr>
          <p:cNvPr id="9" name="Rettangolo 8"/>
          <p:cNvSpPr/>
          <p:nvPr/>
        </p:nvSpPr>
        <p:spPr bwMode="auto">
          <a:xfrm flipH="1">
            <a:off x="3203848" y="1827206"/>
            <a:ext cx="1440160" cy="4176464"/>
          </a:xfrm>
          <a:prstGeom prst="rect">
            <a:avLst/>
          </a:prstGeom>
          <a:noFill/>
          <a:ln w="57150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0" name="CasellaDiTesto 9"/>
          <p:cNvSpPr txBox="1"/>
          <p:nvPr/>
        </p:nvSpPr>
        <p:spPr>
          <a:xfrm>
            <a:off x="3203848" y="1270654"/>
            <a:ext cx="1440160" cy="400110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sz="2000" b="1" dirty="0" err="1">
                <a:solidFill>
                  <a:schemeClr val="bg1"/>
                </a:solidFill>
                <a:latin typeface="Maiandra GD" panose="020E0502030308020204" pitchFamily="34" charset="0"/>
              </a:rPr>
              <a:t>Reactor</a:t>
            </a:r>
            <a:endParaRPr lang="en-US" sz="2000" b="1" dirty="0">
              <a:solidFill>
                <a:schemeClr val="bg1"/>
              </a:solidFill>
              <a:latin typeface="Maiandra GD" panose="020E0502030308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13383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89F4838-6339-1868-6527-71EF87569C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dirty="0" err="1"/>
              <a:t>Biomethanol</a:t>
            </a:r>
            <a:br>
              <a:rPr lang="it-IT" dirty="0"/>
            </a:br>
            <a:r>
              <a:rPr lang="it-IT" b="0" i="1" dirty="0"/>
              <a:t>Industrial deployment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7DD57810-5841-9E4B-7B80-C0DABB403F29}"/>
              </a:ext>
            </a:extLst>
          </p:cNvPr>
          <p:cNvSpPr txBox="1"/>
          <p:nvPr/>
        </p:nvSpPr>
        <p:spPr>
          <a:xfrm>
            <a:off x="585984" y="4955366"/>
            <a:ext cx="3723230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b="1" i="1" dirty="0"/>
              <a:t>Bisotti et al., 2021</a:t>
            </a:r>
          </a:p>
          <a:p>
            <a:r>
              <a:rPr lang="en-US" sz="1400" i="1" dirty="0"/>
              <a:t>Century of Technology Trends in Methanol Synthesis: Any Need for Kinetics Refitting?</a:t>
            </a:r>
          </a:p>
          <a:p>
            <a:r>
              <a:rPr lang="en-US" sz="1400" b="1" i="1" dirty="0"/>
              <a:t>Industrial &amp; Engineering Chemistry Research</a:t>
            </a:r>
            <a:r>
              <a:rPr lang="en-US" sz="1400" i="1" dirty="0"/>
              <a:t>, 60, 44, 16032–16053</a:t>
            </a: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B1FB2968-5FA5-1E2B-58AD-D08826BE4A35}"/>
              </a:ext>
            </a:extLst>
          </p:cNvPr>
          <p:cNvSpPr txBox="1"/>
          <p:nvPr/>
        </p:nvSpPr>
        <p:spPr>
          <a:xfrm>
            <a:off x="4457688" y="4955366"/>
            <a:ext cx="4792401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b="1" i="1" dirty="0"/>
              <a:t>Bisotti et al., 2022</a:t>
            </a:r>
          </a:p>
          <a:p>
            <a:r>
              <a:rPr lang="en-US" sz="1400" i="1" dirty="0"/>
              <a:t>Impact of Kinetic Models on Methanol Synthesis Reactor Predictions: In Silico Assessment and Comparison with Industrial Data</a:t>
            </a:r>
          </a:p>
          <a:p>
            <a:r>
              <a:rPr lang="en-US" sz="1400" b="1" i="1" dirty="0"/>
              <a:t>Industrial &amp; Engineering Chemistry Research</a:t>
            </a:r>
            <a:r>
              <a:rPr lang="en-US" sz="1400" i="1" dirty="0"/>
              <a:t>, 61, 2206–2226</a:t>
            </a:r>
          </a:p>
        </p:txBody>
      </p:sp>
      <p:pic>
        <p:nvPicPr>
          <p:cNvPr id="11" name="Picture 17">
            <a:extLst>
              <a:ext uri="{FF2B5EF4-FFF2-40B4-BE49-F238E27FC236}">
                <a16:creationId xmlns:a16="http://schemas.microsoft.com/office/drawing/2014/main" id="{46955452-AA0F-4C82-AF3F-920D0A2781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9214" y="448024"/>
            <a:ext cx="4792400" cy="2337847"/>
          </a:xfrm>
          <a:prstGeom prst="rect">
            <a:avLst/>
          </a:prstGeom>
          <a:noFill/>
        </p:spPr>
      </p:pic>
      <p:pic>
        <p:nvPicPr>
          <p:cNvPr id="12" name="Picture 20">
            <a:extLst>
              <a:ext uri="{FF2B5EF4-FFF2-40B4-BE49-F238E27FC236}">
                <a16:creationId xmlns:a16="http://schemas.microsoft.com/office/drawing/2014/main" id="{062215B8-D0DE-C29B-45CB-9ABACF90AC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9214" y="2712239"/>
            <a:ext cx="4792400" cy="2337847"/>
          </a:xfrm>
          <a:prstGeom prst="rect">
            <a:avLst/>
          </a:prstGeom>
          <a:noFill/>
        </p:spPr>
      </p:pic>
      <p:pic>
        <p:nvPicPr>
          <p:cNvPr id="8" name="Picture 5">
            <a:extLst>
              <a:ext uri="{FF2B5EF4-FFF2-40B4-BE49-F238E27FC236}">
                <a16:creationId xmlns:a16="http://schemas.microsoft.com/office/drawing/2014/main" id="{4041EFE6-3B29-4C3A-AF07-ED52AA61A7F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509" y="1361899"/>
            <a:ext cx="3384683" cy="3384683"/>
          </a:xfrm>
          <a:prstGeom prst="rect">
            <a:avLst/>
          </a:prstGeom>
          <a:noFill/>
        </p:spPr>
      </p:pic>
      <p:sp>
        <p:nvSpPr>
          <p:cNvPr id="3" name="Rettangolo 2">
            <a:extLst>
              <a:ext uri="{FF2B5EF4-FFF2-40B4-BE49-F238E27FC236}">
                <a16:creationId xmlns:a16="http://schemas.microsoft.com/office/drawing/2014/main" id="{0D792CFE-5B7A-46E2-A63F-9D0991AAF7A9}"/>
              </a:ext>
            </a:extLst>
          </p:cNvPr>
          <p:cNvSpPr/>
          <p:nvPr/>
        </p:nvSpPr>
        <p:spPr>
          <a:xfrm>
            <a:off x="3090672" y="3547872"/>
            <a:ext cx="72000" cy="72000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reccia a destra 3">
            <a:extLst>
              <a:ext uri="{FF2B5EF4-FFF2-40B4-BE49-F238E27FC236}">
                <a16:creationId xmlns:a16="http://schemas.microsoft.com/office/drawing/2014/main" id="{0C54A087-D2FF-49CD-81E0-2BA333E78617}"/>
              </a:ext>
            </a:extLst>
          </p:cNvPr>
          <p:cNvSpPr/>
          <p:nvPr/>
        </p:nvSpPr>
        <p:spPr>
          <a:xfrm rot="10058986">
            <a:off x="3479282" y="3120805"/>
            <a:ext cx="978408" cy="484632"/>
          </a:xfrm>
          <a:prstGeom prst="right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57325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3" grpId="0" animBg="1"/>
      <p:bldP spid="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>
            <a:extLst>
              <a:ext uri="{FF2B5EF4-FFF2-40B4-BE49-F238E27FC236}">
                <a16:creationId xmlns:a16="http://schemas.microsoft.com/office/drawing/2014/main" id="{261A64B2-DE76-C022-FAC7-70ADA142D5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122" y="1353242"/>
            <a:ext cx="8353335" cy="4594334"/>
          </a:xfrm>
          <a:prstGeom prst="rect">
            <a:avLst/>
          </a:prstGeom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dirty="0" err="1"/>
              <a:t>Biomethanol</a:t>
            </a:r>
            <a:r>
              <a:rPr lang="it-IT" dirty="0"/>
              <a:t> </a:t>
            </a:r>
            <a:r>
              <a:rPr lang="it-IT" dirty="0" err="1"/>
              <a:t>process</a:t>
            </a:r>
            <a:br>
              <a:rPr lang="it-IT" dirty="0"/>
            </a:br>
            <a:r>
              <a:rPr lang="it-IT" b="0" i="1" dirty="0"/>
              <a:t>Basic Engineering Design Package</a:t>
            </a:r>
            <a:endParaRPr lang="en-US" b="0" i="1" dirty="0"/>
          </a:p>
        </p:txBody>
      </p:sp>
    </p:spTree>
    <p:extLst>
      <p:ext uri="{BB962C8B-B14F-4D97-AF65-F5344CB8AC3E}">
        <p14:creationId xmlns:p14="http://schemas.microsoft.com/office/powerpoint/2010/main" val="31390299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294EA10-0EB7-46C7-BD80-6F89394AC4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/>
              <a:t>Economics</a:t>
            </a:r>
            <a:endParaRPr lang="it-IT" dirty="0"/>
          </a:p>
        </p:txBody>
      </p:sp>
      <p:graphicFrame>
        <p:nvGraphicFramePr>
          <p:cNvPr id="6" name="Tabella 4">
            <a:extLst>
              <a:ext uri="{FF2B5EF4-FFF2-40B4-BE49-F238E27FC236}">
                <a16:creationId xmlns:a16="http://schemas.microsoft.com/office/drawing/2014/main" id="{C16E3765-ECE1-4DAD-AC5F-EC4B0ED5703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610437"/>
              </p:ext>
            </p:extLst>
          </p:nvPr>
        </p:nvGraphicFramePr>
        <p:xfrm>
          <a:off x="473882" y="1908343"/>
          <a:ext cx="8196235" cy="3590745"/>
        </p:xfrm>
        <a:graphic>
          <a:graphicData uri="http://schemas.openxmlformats.org/drawingml/2006/table">
            <a:tbl>
              <a:tblPr firstRow="1" bandRow="1">
                <a:tableStyleId>{1FECB4D8-DB02-4DC6-A0A2-4F2EBAE1DC90}</a:tableStyleId>
              </a:tblPr>
              <a:tblGrid>
                <a:gridCol w="1230227">
                  <a:extLst>
                    <a:ext uri="{9D8B030D-6E8A-4147-A177-3AD203B41FA5}">
                      <a16:colId xmlns:a16="http://schemas.microsoft.com/office/drawing/2014/main" val="3354059473"/>
                    </a:ext>
                  </a:extLst>
                </a:gridCol>
                <a:gridCol w="1118012">
                  <a:extLst>
                    <a:ext uri="{9D8B030D-6E8A-4147-A177-3AD203B41FA5}">
                      <a16:colId xmlns:a16="http://schemas.microsoft.com/office/drawing/2014/main" val="1143832408"/>
                    </a:ext>
                  </a:extLst>
                </a:gridCol>
                <a:gridCol w="1270822">
                  <a:extLst>
                    <a:ext uri="{9D8B030D-6E8A-4147-A177-3AD203B41FA5}">
                      <a16:colId xmlns:a16="http://schemas.microsoft.com/office/drawing/2014/main" val="13432663"/>
                    </a:ext>
                  </a:extLst>
                </a:gridCol>
                <a:gridCol w="1270822">
                  <a:extLst>
                    <a:ext uri="{9D8B030D-6E8A-4147-A177-3AD203B41FA5}">
                      <a16:colId xmlns:a16="http://schemas.microsoft.com/office/drawing/2014/main" val="2978266476"/>
                    </a:ext>
                  </a:extLst>
                </a:gridCol>
                <a:gridCol w="1270822">
                  <a:extLst>
                    <a:ext uri="{9D8B030D-6E8A-4147-A177-3AD203B41FA5}">
                      <a16:colId xmlns:a16="http://schemas.microsoft.com/office/drawing/2014/main" val="1516853663"/>
                    </a:ext>
                  </a:extLst>
                </a:gridCol>
                <a:gridCol w="1134828">
                  <a:extLst>
                    <a:ext uri="{9D8B030D-6E8A-4147-A177-3AD203B41FA5}">
                      <a16:colId xmlns:a16="http://schemas.microsoft.com/office/drawing/2014/main" val="3156835032"/>
                    </a:ext>
                  </a:extLst>
                </a:gridCol>
                <a:gridCol w="900702">
                  <a:extLst>
                    <a:ext uri="{9D8B030D-6E8A-4147-A177-3AD203B41FA5}">
                      <a16:colId xmlns:a16="http://schemas.microsoft.com/office/drawing/2014/main" val="112642384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it-IT" sz="1400" b="1" dirty="0"/>
                        <a:t>Technology*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400" dirty="0"/>
                        <a:t>Production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400" dirty="0" err="1"/>
                        <a:t>Specific</a:t>
                      </a:r>
                      <a:r>
                        <a:rPr lang="it-IT" sz="1400" dirty="0"/>
                        <a:t> </a:t>
                      </a:r>
                      <a:r>
                        <a:rPr lang="it-IT" sz="1400" dirty="0" err="1"/>
                        <a:t>value</a:t>
                      </a:r>
                      <a:endParaRPr lang="it-IT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400" dirty="0" err="1"/>
                        <a:t>Income</a:t>
                      </a:r>
                      <a:r>
                        <a:rPr lang="it-IT" sz="1400" dirty="0"/>
                        <a:t>  (8400 h/y)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400" dirty="0"/>
                        <a:t>Incentive (</a:t>
                      </a:r>
                      <a:r>
                        <a:rPr lang="it-IT" sz="1400" dirty="0" err="1"/>
                        <a:t>Italy</a:t>
                      </a:r>
                      <a:r>
                        <a:rPr lang="it-IT" sz="1400" dirty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dirty="0"/>
                        <a:t>Total </a:t>
                      </a:r>
                      <a:r>
                        <a:rPr lang="it-IT" sz="1400" dirty="0" err="1"/>
                        <a:t>income</a:t>
                      </a:r>
                      <a:endParaRPr lang="it-IT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400" dirty="0" err="1"/>
                        <a:t>Process</a:t>
                      </a:r>
                      <a:r>
                        <a:rPr lang="it-IT" sz="1400" dirty="0"/>
                        <a:t> CAPEX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7847278"/>
                  </a:ext>
                </a:extLst>
              </a:tr>
              <a:tr h="614517">
                <a:tc>
                  <a:txBody>
                    <a:bodyPr/>
                    <a:lstStyle/>
                    <a:p>
                      <a:r>
                        <a:rPr lang="it-IT" sz="1400" b="1" dirty="0"/>
                        <a:t>Biogas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400" dirty="0"/>
                        <a:t>0.99 MWh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400" dirty="0"/>
                        <a:t>0.11 €/kWh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400" dirty="0"/>
                        <a:t>0.924 M€/y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400" dirty="0"/>
                        <a:t>0.12 €/kWh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400" dirty="0"/>
                        <a:t>1.932 M€/y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400" dirty="0"/>
                        <a:t>5.0 M€</a:t>
                      </a:r>
                    </a:p>
                    <a:p>
                      <a:r>
                        <a:rPr lang="it-IT" sz="1400" dirty="0"/>
                        <a:t>Baseline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7387336"/>
                  </a:ext>
                </a:extLst>
              </a:tr>
              <a:tr h="614517">
                <a:tc>
                  <a:txBody>
                    <a:bodyPr/>
                    <a:lstStyle/>
                    <a:p>
                      <a:r>
                        <a:rPr lang="it-IT" sz="1400" b="1" dirty="0" err="1"/>
                        <a:t>Bio-methane</a:t>
                      </a:r>
                      <a:endParaRPr lang="it-IT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400" dirty="0"/>
                        <a:t>2.00 </a:t>
                      </a:r>
                      <a:r>
                        <a:rPr lang="it-IT" sz="1400" dirty="0" err="1"/>
                        <a:t>kt</a:t>
                      </a:r>
                      <a:r>
                        <a:rPr lang="it-IT" sz="1400" dirty="0"/>
                        <a:t>/y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400" dirty="0"/>
                        <a:t>0.30 €/kg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400" dirty="0"/>
                        <a:t>0.600 M€/y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400" dirty="0"/>
                        <a:t>0.60 €/kg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400" dirty="0"/>
                        <a:t>1.800 M€/y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400" dirty="0"/>
                        <a:t>5.0 M€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8550731"/>
                  </a:ext>
                </a:extLst>
              </a:tr>
              <a:tr h="614517">
                <a:tc>
                  <a:txBody>
                    <a:bodyPr/>
                    <a:lstStyle/>
                    <a:p>
                      <a:r>
                        <a:rPr lang="it-IT" sz="1400" b="1" dirty="0"/>
                        <a:t>Bio-H2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400" dirty="0"/>
                        <a:t>0.50 </a:t>
                      </a:r>
                      <a:r>
                        <a:rPr lang="it-IT" sz="1400" dirty="0" err="1"/>
                        <a:t>kt</a:t>
                      </a:r>
                      <a:r>
                        <a:rPr lang="it-IT" sz="1400" dirty="0"/>
                        <a:t>/y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400" dirty="0"/>
                        <a:t>2.00 €/kg*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400" dirty="0"/>
                        <a:t>1.000 M€/y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400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400" dirty="0"/>
                        <a:t>1.000 M€/y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400" dirty="0"/>
                        <a:t>12.0 M€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515935"/>
                  </a:ext>
                </a:extLst>
              </a:tr>
              <a:tr h="614517">
                <a:tc>
                  <a:txBody>
                    <a:bodyPr/>
                    <a:lstStyle/>
                    <a:p>
                      <a:r>
                        <a:rPr lang="it-IT" sz="1400" b="1" dirty="0" err="1"/>
                        <a:t>MeOHmax</a:t>
                      </a:r>
                      <a:r>
                        <a:rPr lang="it-IT" sz="1400" b="1" dirty="0"/>
                        <a:t>™ </a:t>
                      </a:r>
                      <a:r>
                        <a:rPr lang="it-IT" sz="1400" b="1" dirty="0" err="1"/>
                        <a:t>Bio-MeOH</a:t>
                      </a:r>
                      <a:endParaRPr lang="it-IT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400" dirty="0"/>
                        <a:t>4.00 </a:t>
                      </a:r>
                      <a:r>
                        <a:rPr lang="it-IT" sz="1400" dirty="0" err="1"/>
                        <a:t>kt</a:t>
                      </a:r>
                      <a:r>
                        <a:rPr lang="it-IT" sz="1400" dirty="0"/>
                        <a:t>/y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400" dirty="0"/>
                        <a:t>0.50 €/kg*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400" dirty="0"/>
                        <a:t>2.000 M€/y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400" dirty="0"/>
                        <a:t>0.43 €/kg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400" dirty="0"/>
                        <a:t>3.720 M€/y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400" dirty="0"/>
                        <a:t>15.0 M€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838802"/>
                  </a:ext>
                </a:extLst>
              </a:tr>
              <a:tr h="614517">
                <a:tc>
                  <a:txBody>
                    <a:bodyPr/>
                    <a:lstStyle/>
                    <a:p>
                      <a:r>
                        <a:rPr lang="it-IT" sz="1400" b="1" dirty="0"/>
                        <a:t>BIGSQUID </a:t>
                      </a:r>
                      <a:r>
                        <a:rPr lang="it-IT" sz="1400" b="1" dirty="0" err="1"/>
                        <a:t>Bio</a:t>
                      </a:r>
                      <a:r>
                        <a:rPr lang="it-IT" sz="1400" b="1" dirty="0"/>
                        <a:t>-DME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400" dirty="0"/>
                        <a:t>2.25 </a:t>
                      </a:r>
                      <a:r>
                        <a:rPr lang="it-IT" sz="1400" dirty="0" err="1"/>
                        <a:t>kt</a:t>
                      </a:r>
                      <a:r>
                        <a:rPr lang="it-IT" sz="1400" dirty="0"/>
                        <a:t>/y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400" dirty="0"/>
                        <a:t>0.615 €/kg*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400" dirty="0"/>
                        <a:t>1.384 M€/y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400" dirty="0"/>
                        <a:t>0.485 €/kg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400" dirty="0"/>
                        <a:t>2.475 M€/y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400" dirty="0"/>
                        <a:t>9.0 M€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5848907"/>
                  </a:ext>
                </a:extLst>
              </a:tr>
            </a:tbl>
          </a:graphicData>
        </a:graphic>
      </p:graphicFrame>
      <p:sp>
        <p:nvSpPr>
          <p:cNvPr id="4" name="Rettangolo 3">
            <a:extLst>
              <a:ext uri="{FF2B5EF4-FFF2-40B4-BE49-F238E27FC236}">
                <a16:creationId xmlns:a16="http://schemas.microsoft.com/office/drawing/2014/main" id="{23E5D950-F619-4626-BB7A-9C7DDE8E20C7}"/>
              </a:ext>
            </a:extLst>
          </p:cNvPr>
          <p:cNvSpPr/>
          <p:nvPr/>
        </p:nvSpPr>
        <p:spPr>
          <a:xfrm>
            <a:off x="288521" y="4905956"/>
            <a:ext cx="8744161" cy="683811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8" name="Segnaposto contenuto 2">
            <a:extLst>
              <a:ext uri="{FF2B5EF4-FFF2-40B4-BE49-F238E27FC236}">
                <a16:creationId xmlns:a16="http://schemas.microsoft.com/office/drawing/2014/main" id="{D6193F7C-6AF0-4E4A-8F5B-F5891887D3EE}"/>
              </a:ext>
            </a:extLst>
          </p:cNvPr>
          <p:cNvSpPr txBox="1">
            <a:spLocks/>
          </p:cNvSpPr>
          <p:nvPr/>
        </p:nvSpPr>
        <p:spPr>
          <a:xfrm>
            <a:off x="7275443" y="5078795"/>
            <a:ext cx="1478943" cy="5989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Wingdings" charset="2"/>
              <a:buNone/>
              <a:defRPr sz="22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2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2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2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sz="1200" b="1" i="1" dirty="0"/>
              <a:t>*AVG </a:t>
            </a:r>
            <a:r>
              <a:rPr lang="it-IT" sz="1200" b="1" i="1" dirty="0" err="1"/>
              <a:t>fossil</a:t>
            </a:r>
            <a:r>
              <a:rPr lang="it-IT" sz="1200" b="1" i="1" dirty="0"/>
              <a:t> price</a:t>
            </a:r>
            <a:endParaRPr lang="it-IT" sz="1100" b="1" i="1" dirty="0"/>
          </a:p>
        </p:txBody>
      </p:sp>
    </p:spTree>
    <p:extLst>
      <p:ext uri="{BB962C8B-B14F-4D97-AF65-F5344CB8AC3E}">
        <p14:creationId xmlns:p14="http://schemas.microsoft.com/office/powerpoint/2010/main" val="28809140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294EA10-0EB7-46C7-BD80-6F89394AC4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dirty="0" err="1"/>
              <a:t>Environmental</a:t>
            </a:r>
            <a:r>
              <a:rPr lang="it-IT" dirty="0"/>
              <a:t> </a:t>
            </a:r>
            <a:r>
              <a:rPr lang="it-IT" dirty="0" err="1"/>
              <a:t>defossilization</a:t>
            </a:r>
            <a:endParaRPr lang="it-IT" dirty="0"/>
          </a:p>
        </p:txBody>
      </p:sp>
      <p:graphicFrame>
        <p:nvGraphicFramePr>
          <p:cNvPr id="4" name="Tabella 4">
            <a:extLst>
              <a:ext uri="{FF2B5EF4-FFF2-40B4-BE49-F238E27FC236}">
                <a16:creationId xmlns:a16="http://schemas.microsoft.com/office/drawing/2014/main" id="{CE2D825C-A656-4818-8A01-A3FC16EAE54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17552943"/>
              </p:ext>
            </p:extLst>
          </p:nvPr>
        </p:nvGraphicFramePr>
        <p:xfrm>
          <a:off x="2170849" y="1940886"/>
          <a:ext cx="4802302" cy="2976228"/>
        </p:xfrm>
        <a:graphic>
          <a:graphicData uri="http://schemas.openxmlformats.org/drawingml/2006/table">
            <a:tbl>
              <a:tblPr firstRow="1" bandRow="1">
                <a:tableStyleId>{1FECB4D8-DB02-4DC6-A0A2-4F2EBAE1DC90}</a:tableStyleId>
              </a:tblPr>
              <a:tblGrid>
                <a:gridCol w="1200318">
                  <a:extLst>
                    <a:ext uri="{9D8B030D-6E8A-4147-A177-3AD203B41FA5}">
                      <a16:colId xmlns:a16="http://schemas.microsoft.com/office/drawing/2014/main" val="3354059473"/>
                    </a:ext>
                  </a:extLst>
                </a:gridCol>
                <a:gridCol w="1105862">
                  <a:extLst>
                    <a:ext uri="{9D8B030D-6E8A-4147-A177-3AD203B41FA5}">
                      <a16:colId xmlns:a16="http://schemas.microsoft.com/office/drawing/2014/main" val="1143832408"/>
                    </a:ext>
                  </a:extLst>
                </a:gridCol>
                <a:gridCol w="1248061">
                  <a:extLst>
                    <a:ext uri="{9D8B030D-6E8A-4147-A177-3AD203B41FA5}">
                      <a16:colId xmlns:a16="http://schemas.microsoft.com/office/drawing/2014/main" val="13432663"/>
                    </a:ext>
                  </a:extLst>
                </a:gridCol>
                <a:gridCol w="1248061">
                  <a:extLst>
                    <a:ext uri="{9D8B030D-6E8A-4147-A177-3AD203B41FA5}">
                      <a16:colId xmlns:a16="http://schemas.microsoft.com/office/drawing/2014/main" val="2978266476"/>
                    </a:ext>
                  </a:extLst>
                </a:gridCol>
              </a:tblGrid>
              <a:tr h="426611">
                <a:tc>
                  <a:txBody>
                    <a:bodyPr/>
                    <a:lstStyle/>
                    <a:p>
                      <a:r>
                        <a:rPr lang="it-IT" sz="1400" dirty="0"/>
                        <a:t>Technology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400" dirty="0"/>
                        <a:t>CO</a:t>
                      </a:r>
                      <a:r>
                        <a:rPr lang="it-IT" sz="1400" baseline="-25000" dirty="0"/>
                        <a:t>2</a:t>
                      </a:r>
                      <a:r>
                        <a:rPr lang="it-IT" sz="1400" dirty="0"/>
                        <a:t> release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400" dirty="0"/>
                        <a:t>Carbon </a:t>
                      </a:r>
                      <a:r>
                        <a:rPr lang="it-IT" sz="1400" dirty="0" err="1"/>
                        <a:t>efficiency</a:t>
                      </a:r>
                      <a:endParaRPr lang="it-IT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400" dirty="0" err="1"/>
                        <a:t>Classification</a:t>
                      </a:r>
                      <a:endParaRPr lang="it-IT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7847278"/>
                  </a:ext>
                </a:extLst>
              </a:tr>
              <a:tr h="614517">
                <a:tc>
                  <a:txBody>
                    <a:bodyPr/>
                    <a:lstStyle/>
                    <a:p>
                      <a:r>
                        <a:rPr lang="it-IT" sz="1400" b="1" dirty="0"/>
                        <a:t>Biogas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dirty="0"/>
                        <a:t>7.852 </a:t>
                      </a:r>
                      <a:r>
                        <a:rPr lang="it-IT" sz="1400" dirty="0" err="1"/>
                        <a:t>kt</a:t>
                      </a:r>
                      <a:r>
                        <a:rPr lang="it-IT" sz="1400" dirty="0"/>
                        <a:t>/y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dirty="0"/>
                        <a:t>-</a:t>
                      </a:r>
                    </a:p>
                    <a:p>
                      <a:pPr algn="ctr"/>
                      <a:r>
                        <a:rPr lang="it-IT" sz="1400" dirty="0"/>
                        <a:t>Baseline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dirty="0"/>
                        <a:t>Carbon </a:t>
                      </a:r>
                      <a:r>
                        <a:rPr lang="it-IT" sz="1400" dirty="0" err="1"/>
                        <a:t>neutral</a:t>
                      </a:r>
                      <a:endParaRPr lang="it-IT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7387336"/>
                  </a:ext>
                </a:extLst>
              </a:tr>
              <a:tr h="614517">
                <a:tc>
                  <a:txBody>
                    <a:bodyPr/>
                    <a:lstStyle/>
                    <a:p>
                      <a:r>
                        <a:rPr lang="it-IT" sz="1400" b="1" dirty="0" err="1"/>
                        <a:t>Bio-methane</a:t>
                      </a:r>
                      <a:endParaRPr lang="it-IT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dirty="0"/>
                        <a:t>4.711 </a:t>
                      </a:r>
                      <a:r>
                        <a:rPr lang="it-IT" sz="1400" dirty="0" err="1"/>
                        <a:t>kt</a:t>
                      </a:r>
                      <a:r>
                        <a:rPr lang="it-IT" sz="1400" dirty="0"/>
                        <a:t>/y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dirty="0"/>
                        <a:t>-40%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dirty="0"/>
                        <a:t>Carbon negative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8550731"/>
                  </a:ext>
                </a:extLst>
              </a:tr>
              <a:tr h="614517">
                <a:tc>
                  <a:txBody>
                    <a:bodyPr/>
                    <a:lstStyle/>
                    <a:p>
                      <a:r>
                        <a:rPr lang="it-IT" sz="1400" b="1" dirty="0"/>
                        <a:t>Bio-H2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dirty="0"/>
                        <a:t>7.852 </a:t>
                      </a:r>
                      <a:r>
                        <a:rPr lang="it-IT" sz="1400" dirty="0" err="1"/>
                        <a:t>kt</a:t>
                      </a:r>
                      <a:r>
                        <a:rPr lang="it-IT" sz="1400" dirty="0"/>
                        <a:t>/y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dirty="0"/>
                        <a:t>Carbon </a:t>
                      </a:r>
                      <a:r>
                        <a:rPr lang="it-IT" sz="1400" dirty="0" err="1"/>
                        <a:t>neutral</a:t>
                      </a:r>
                      <a:endParaRPr lang="it-IT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515935"/>
                  </a:ext>
                </a:extLst>
              </a:tr>
              <a:tr h="614517">
                <a:tc>
                  <a:txBody>
                    <a:bodyPr/>
                    <a:lstStyle/>
                    <a:p>
                      <a:r>
                        <a:rPr lang="it-IT" sz="1400" b="1" dirty="0" err="1"/>
                        <a:t>MeOHmax™Bio-MeOH</a:t>
                      </a:r>
                      <a:endParaRPr lang="it-IT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dirty="0"/>
                        <a:t>0.942 </a:t>
                      </a:r>
                      <a:r>
                        <a:rPr lang="it-IT" sz="1400" dirty="0" err="1"/>
                        <a:t>kt</a:t>
                      </a:r>
                      <a:r>
                        <a:rPr lang="it-IT" sz="1400" dirty="0"/>
                        <a:t>/y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dirty="0"/>
                        <a:t>-88%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dirty="0"/>
                        <a:t>Carbon negative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8388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4277183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5CDE0F6-B08A-425F-8551-52C6FA63A7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Industrial demo-</a:t>
            </a:r>
            <a:r>
              <a:rPr lang="it-IT" dirty="0" err="1"/>
              <a:t>prototype</a:t>
            </a:r>
            <a:br>
              <a:rPr lang="it-IT" dirty="0"/>
            </a:br>
            <a:r>
              <a:rPr lang="it-IT" b="0" i="1" dirty="0"/>
              <a:t>Operating </a:t>
            </a:r>
            <a:r>
              <a:rPr lang="it-IT" b="0" i="1" dirty="0" err="1"/>
              <a:t>since</a:t>
            </a:r>
            <a:r>
              <a:rPr lang="it-IT" b="0" i="1" dirty="0"/>
              <a:t> Q2/2022</a:t>
            </a:r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7D4C4CD9-133C-79BF-8D6F-963AE3A0DB0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321" r="18295"/>
          <a:stretch/>
        </p:blipFill>
        <p:spPr>
          <a:xfrm>
            <a:off x="831985" y="1620106"/>
            <a:ext cx="2912821" cy="2006497"/>
          </a:xfrm>
          <a:prstGeom prst="rect">
            <a:avLst/>
          </a:prstGeom>
        </p:spPr>
      </p:pic>
      <p:pic>
        <p:nvPicPr>
          <p:cNvPr id="4" name="Immagine 3" descr="Immagine che contiene persona, inpiedi, militare, posando&#10;&#10;Descrizione generata automaticamente">
            <a:extLst>
              <a:ext uri="{FF2B5EF4-FFF2-40B4-BE49-F238E27FC236}">
                <a16:creationId xmlns:a16="http://schemas.microsoft.com/office/drawing/2014/main" id="{E56DA750-7A74-09DD-3E63-2AA78F3B2A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1985" y="3849265"/>
            <a:ext cx="4682850" cy="2215991"/>
          </a:xfrm>
          <a:prstGeom prst="rect">
            <a:avLst/>
          </a:prstGeom>
        </p:spPr>
      </p:pic>
      <p:sp>
        <p:nvSpPr>
          <p:cNvPr id="5" name="CasellaDiTesto 4">
            <a:extLst>
              <a:ext uri="{FF2B5EF4-FFF2-40B4-BE49-F238E27FC236}">
                <a16:creationId xmlns:a16="http://schemas.microsoft.com/office/drawing/2014/main" id="{F4307D3E-2908-D5E0-2E46-9884862E0F29}"/>
              </a:ext>
            </a:extLst>
          </p:cNvPr>
          <p:cNvSpPr txBox="1"/>
          <p:nvPr/>
        </p:nvSpPr>
        <p:spPr>
          <a:xfrm>
            <a:off x="3997795" y="1620106"/>
            <a:ext cx="11484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i="1" dirty="0"/>
              <a:t>(Picture: </a:t>
            </a:r>
            <a:r>
              <a:rPr lang="it-IT" sz="1200" i="1" dirty="0" err="1"/>
              <a:t>construction</a:t>
            </a:r>
            <a:r>
              <a:rPr lang="it-IT" sz="1200" i="1" dirty="0"/>
              <a:t> </a:t>
            </a:r>
            <a:r>
              <a:rPr lang="it-IT" sz="1200" i="1" dirty="0" err="1"/>
              <a:t>phase</a:t>
            </a:r>
            <a:r>
              <a:rPr lang="it-IT" sz="1200" i="1" dirty="0"/>
              <a:t>)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4EFE16BB-228B-86B8-B267-AA616092ACAF}"/>
              </a:ext>
            </a:extLst>
          </p:cNvPr>
          <p:cNvSpPr txBox="1"/>
          <p:nvPr/>
        </p:nvSpPr>
        <p:spPr>
          <a:xfrm>
            <a:off x="4688808" y="3288765"/>
            <a:ext cx="9147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i="1" dirty="0"/>
              <a:t>(Picture: start-up)</a:t>
            </a: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9884ECC3-9807-2BE0-FC52-5127846E0C22}"/>
              </a:ext>
            </a:extLst>
          </p:cNvPr>
          <p:cNvSpPr txBox="1"/>
          <p:nvPr/>
        </p:nvSpPr>
        <p:spPr>
          <a:xfrm>
            <a:off x="1821643" y="5797302"/>
            <a:ext cx="548677" cy="26161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it-IT" sz="1050" b="1" dirty="0"/>
              <a:t>O&amp;M</a:t>
            </a:r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ABC92A9F-8E65-0FFD-2F04-CB94F387377A}"/>
              </a:ext>
            </a:extLst>
          </p:cNvPr>
          <p:cNvSpPr txBox="1"/>
          <p:nvPr/>
        </p:nvSpPr>
        <p:spPr>
          <a:xfrm>
            <a:off x="2750632" y="5807224"/>
            <a:ext cx="705824" cy="26161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it-IT" sz="1050" b="1" dirty="0"/>
              <a:t>AUTOM</a:t>
            </a:r>
          </a:p>
        </p:txBody>
      </p: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F4FD08B5-D052-F8EC-7571-A42FA1274E29}"/>
              </a:ext>
            </a:extLst>
          </p:cNvPr>
          <p:cNvSpPr txBox="1"/>
          <p:nvPr/>
        </p:nvSpPr>
        <p:spPr>
          <a:xfrm>
            <a:off x="4002461" y="5772478"/>
            <a:ext cx="793826" cy="26161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it-IT" sz="1050" b="1" dirty="0"/>
              <a:t>INSTRUM</a:t>
            </a: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8ABC215F-A8FA-88E1-42A0-E55715411B89}"/>
              </a:ext>
            </a:extLst>
          </p:cNvPr>
          <p:cNvSpPr txBox="1"/>
          <p:nvPr/>
        </p:nvSpPr>
        <p:spPr>
          <a:xfrm>
            <a:off x="2226472" y="5593299"/>
            <a:ext cx="668008" cy="26161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it-IT" sz="1050" b="1" dirty="0"/>
              <a:t>CLIENT</a:t>
            </a:r>
          </a:p>
        </p:txBody>
      </p:sp>
      <p:sp>
        <p:nvSpPr>
          <p:cNvPr id="18" name="CasellaDiTesto 17">
            <a:extLst>
              <a:ext uri="{FF2B5EF4-FFF2-40B4-BE49-F238E27FC236}">
                <a16:creationId xmlns:a16="http://schemas.microsoft.com/office/drawing/2014/main" id="{904FF566-4692-52AA-D31E-330946AD8152}"/>
              </a:ext>
            </a:extLst>
          </p:cNvPr>
          <p:cNvSpPr txBox="1"/>
          <p:nvPr/>
        </p:nvSpPr>
        <p:spPr>
          <a:xfrm>
            <a:off x="1513439" y="5574640"/>
            <a:ext cx="419291" cy="26161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it-IT" sz="1050" b="1" dirty="0"/>
              <a:t>EPC</a:t>
            </a:r>
          </a:p>
        </p:txBody>
      </p:sp>
      <p:sp>
        <p:nvSpPr>
          <p:cNvPr id="19" name="CasellaDiTesto 18">
            <a:extLst>
              <a:ext uri="{FF2B5EF4-FFF2-40B4-BE49-F238E27FC236}">
                <a16:creationId xmlns:a16="http://schemas.microsoft.com/office/drawing/2014/main" id="{05D45857-D85E-62BA-6C40-87F1E095E6EE}"/>
              </a:ext>
            </a:extLst>
          </p:cNvPr>
          <p:cNvSpPr txBox="1"/>
          <p:nvPr/>
        </p:nvSpPr>
        <p:spPr>
          <a:xfrm>
            <a:off x="3326869" y="5593903"/>
            <a:ext cx="793826" cy="26161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it-IT" sz="1050" b="1" dirty="0"/>
              <a:t>LICENSOR</a:t>
            </a:r>
          </a:p>
        </p:txBody>
      </p:sp>
      <p:sp>
        <p:nvSpPr>
          <p:cNvPr id="22" name="CasellaDiTesto 21">
            <a:extLst>
              <a:ext uri="{FF2B5EF4-FFF2-40B4-BE49-F238E27FC236}">
                <a16:creationId xmlns:a16="http://schemas.microsoft.com/office/drawing/2014/main" id="{73FECAC8-290C-4A2A-9E42-83527F741FA6}"/>
              </a:ext>
            </a:extLst>
          </p:cNvPr>
          <p:cNvSpPr txBox="1"/>
          <p:nvPr/>
        </p:nvSpPr>
        <p:spPr>
          <a:xfrm>
            <a:off x="6333766" y="2668653"/>
            <a:ext cx="21900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/>
              <a:t>Operating </a:t>
            </a:r>
            <a:r>
              <a:rPr lang="it-IT" dirty="0" err="1"/>
              <a:t>plants</a:t>
            </a:r>
            <a:r>
              <a:rPr lang="it-IT" dirty="0"/>
              <a:t> (0.15 MWe; 1 MWe)</a:t>
            </a:r>
          </a:p>
        </p:txBody>
      </p:sp>
      <p:pic>
        <p:nvPicPr>
          <p:cNvPr id="23" name="Immagine 22" descr="Immagine che contiene ingranaggio&#10;&#10;Descrizione generata automaticamente">
            <a:extLst>
              <a:ext uri="{FF2B5EF4-FFF2-40B4-BE49-F238E27FC236}">
                <a16:creationId xmlns:a16="http://schemas.microsoft.com/office/drawing/2014/main" id="{CE0BE9F4-FE62-496F-8CFE-ECD510F762D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77120" y="3429000"/>
            <a:ext cx="903301" cy="90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10697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6E59F54-6FC9-44EC-992B-2B83B66989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CFE46A82-9534-430E-A462-057C402402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524000"/>
            <a:ext cx="9144000" cy="4525963"/>
          </a:xfrm>
        </p:spPr>
        <p:txBody>
          <a:bodyPr/>
          <a:lstStyle/>
          <a:p>
            <a:endParaRPr lang="it-IT" dirty="0"/>
          </a:p>
          <a:p>
            <a:endParaRPr lang="it-IT" dirty="0"/>
          </a:p>
          <a:p>
            <a:endParaRPr lang="it-IT" dirty="0"/>
          </a:p>
          <a:p>
            <a:endParaRPr lang="it-IT" dirty="0"/>
          </a:p>
          <a:p>
            <a:endParaRPr lang="it-IT" dirty="0"/>
          </a:p>
          <a:p>
            <a:pPr algn="ctr"/>
            <a:r>
              <a:rPr lang="it-IT" b="1" dirty="0">
                <a:solidFill>
                  <a:srgbClr val="728FA5"/>
                </a:solidFill>
              </a:rPr>
              <a:t>Yachting </a:t>
            </a:r>
            <a:r>
              <a:rPr lang="it-IT" b="1" dirty="0" err="1">
                <a:solidFill>
                  <a:srgbClr val="728FA5"/>
                </a:solidFill>
              </a:rPr>
              <a:t>Biorefinery</a:t>
            </a:r>
            <a:r>
              <a:rPr lang="it-IT" b="1" dirty="0">
                <a:solidFill>
                  <a:srgbClr val="728FA5"/>
                </a:solidFill>
              </a:rPr>
              <a:t> Concept</a:t>
            </a:r>
          </a:p>
          <a:p>
            <a:pPr algn="ctr"/>
            <a:r>
              <a:rPr lang="it-IT" i="1" dirty="0" err="1">
                <a:solidFill>
                  <a:srgbClr val="728FA5"/>
                </a:solidFill>
                <a:sym typeface="Wingdings" panose="05000000000000000000" pitchFamily="2" charset="2"/>
              </a:rPr>
              <a:t>Sardinia’s</a:t>
            </a:r>
            <a:r>
              <a:rPr lang="it-IT" i="1" dirty="0">
                <a:solidFill>
                  <a:srgbClr val="728FA5"/>
                </a:solidFill>
                <a:sym typeface="Wingdings" panose="05000000000000000000" pitchFamily="2" charset="2"/>
              </a:rPr>
              <a:t> Project</a:t>
            </a:r>
            <a:endParaRPr lang="it-IT" i="1" dirty="0">
              <a:solidFill>
                <a:srgbClr val="728FA5"/>
              </a:solidFill>
            </a:endParaRP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48FA2085-1B95-41B2-A260-E9A59CA511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7607" y="2153407"/>
            <a:ext cx="951340" cy="951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asellaDiTesto 4">
            <a:extLst>
              <a:ext uri="{FF2B5EF4-FFF2-40B4-BE49-F238E27FC236}">
                <a16:creationId xmlns:a16="http://schemas.microsoft.com/office/drawing/2014/main" id="{DDDDFDC7-09E7-4B1D-B9CD-294EEB736007}"/>
              </a:ext>
            </a:extLst>
          </p:cNvPr>
          <p:cNvSpPr txBox="1"/>
          <p:nvPr/>
        </p:nvSpPr>
        <p:spPr>
          <a:xfrm>
            <a:off x="929496" y="4647393"/>
            <a:ext cx="72850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i="1" dirty="0">
                <a:solidFill>
                  <a:schemeClr val="bg1">
                    <a:lumMod val="50000"/>
                  </a:schemeClr>
                </a:solidFill>
              </a:rPr>
              <a:t>2026 – </a:t>
            </a:r>
            <a:r>
              <a:rPr lang="it-IT" b="1" i="1" dirty="0" err="1">
                <a:solidFill>
                  <a:schemeClr val="bg1">
                    <a:lumMod val="50000"/>
                  </a:schemeClr>
                </a:solidFill>
              </a:rPr>
              <a:t>Dedicated</a:t>
            </a:r>
            <a:r>
              <a:rPr lang="it-IT" b="1" i="1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it-IT" b="1" i="1" dirty="0" err="1">
                <a:solidFill>
                  <a:schemeClr val="bg1">
                    <a:lumMod val="50000"/>
                  </a:schemeClr>
                </a:solidFill>
              </a:rPr>
              <a:t>Regional</a:t>
            </a:r>
            <a:r>
              <a:rPr lang="it-IT" b="1" i="1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it-IT" b="1" i="1" dirty="0" err="1">
                <a:solidFill>
                  <a:schemeClr val="bg1">
                    <a:lumMod val="50000"/>
                  </a:schemeClr>
                </a:solidFill>
              </a:rPr>
              <a:t>Decree</a:t>
            </a:r>
            <a:r>
              <a:rPr lang="it-IT" b="1" i="1" dirty="0">
                <a:solidFill>
                  <a:schemeClr val="bg1">
                    <a:lumMod val="50000"/>
                  </a:schemeClr>
                </a:solidFill>
              </a:rPr>
              <a:t> to favor Yachting Sector </a:t>
            </a:r>
            <a:r>
              <a:rPr lang="it-IT" b="1" i="1" dirty="0" err="1">
                <a:solidFill>
                  <a:schemeClr val="bg1">
                    <a:lumMod val="50000"/>
                  </a:schemeClr>
                </a:solidFill>
              </a:rPr>
              <a:t>defossilization</a:t>
            </a:r>
            <a:endParaRPr lang="it-IT" b="1" i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A6668725-750C-41A2-96A3-A8FA420B6DBB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2F5F7"/>
              </a:clrFrom>
              <a:clrTo>
                <a:srgbClr val="F2F5F7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062010" y="2341756"/>
            <a:ext cx="1553646" cy="476368"/>
          </a:xfrm>
          <a:prstGeom prst="rect">
            <a:avLst/>
          </a:prstGeom>
        </p:spPr>
      </p:pic>
      <p:pic>
        <p:nvPicPr>
          <p:cNvPr id="8" name="Immagine 7" descr="Immagine che contiene ingranaggio&#10;&#10;Descrizione generata automaticamente">
            <a:extLst>
              <a:ext uri="{FF2B5EF4-FFF2-40B4-BE49-F238E27FC236}">
                <a16:creationId xmlns:a16="http://schemas.microsoft.com/office/drawing/2014/main" id="{4801FD83-16A6-49EC-868C-9DB23790A16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10898" y="2210607"/>
            <a:ext cx="903301" cy="903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03536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5CDE0F6-B08A-425F-8551-52C6FA63A7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Yachting </a:t>
            </a:r>
            <a:r>
              <a:rPr lang="it-IT" dirty="0" err="1"/>
              <a:t>biorefinery</a:t>
            </a:r>
            <a:br>
              <a:rPr lang="it-IT" dirty="0"/>
            </a:br>
            <a:r>
              <a:rPr lang="it-IT" b="0" i="1" dirty="0"/>
              <a:t>The case of Sardinia</a:t>
            </a:r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7D4C4CD9-133C-79BF-8D6F-963AE3A0DB0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321" r="18295"/>
          <a:stretch/>
        </p:blipFill>
        <p:spPr>
          <a:xfrm>
            <a:off x="831985" y="1620106"/>
            <a:ext cx="2912821" cy="2006497"/>
          </a:xfrm>
          <a:prstGeom prst="rect">
            <a:avLst/>
          </a:prstGeom>
        </p:spPr>
      </p:pic>
      <p:sp>
        <p:nvSpPr>
          <p:cNvPr id="5" name="CasellaDiTesto 4">
            <a:extLst>
              <a:ext uri="{FF2B5EF4-FFF2-40B4-BE49-F238E27FC236}">
                <a16:creationId xmlns:a16="http://schemas.microsoft.com/office/drawing/2014/main" id="{F4307D3E-2908-D5E0-2E46-9884862E0F29}"/>
              </a:ext>
            </a:extLst>
          </p:cNvPr>
          <p:cNvSpPr txBox="1"/>
          <p:nvPr/>
        </p:nvSpPr>
        <p:spPr>
          <a:xfrm>
            <a:off x="524753" y="2476410"/>
            <a:ext cx="142988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t-IT" sz="1200" i="1" dirty="0"/>
              <a:t>Biogas </a:t>
            </a:r>
            <a:r>
              <a:rPr lang="it-IT" sz="1200" i="1" dirty="0" err="1"/>
              <a:t>plant</a:t>
            </a:r>
            <a:endParaRPr lang="it-IT" sz="1200" i="1" dirty="0"/>
          </a:p>
        </p:txBody>
      </p:sp>
      <p:sp>
        <p:nvSpPr>
          <p:cNvPr id="20" name="Ritardo 19">
            <a:extLst>
              <a:ext uri="{FF2B5EF4-FFF2-40B4-BE49-F238E27FC236}">
                <a16:creationId xmlns:a16="http://schemas.microsoft.com/office/drawing/2014/main" id="{FC188089-564C-452A-9408-212164195E4B}"/>
              </a:ext>
            </a:extLst>
          </p:cNvPr>
          <p:cNvSpPr/>
          <p:nvPr/>
        </p:nvSpPr>
        <p:spPr>
          <a:xfrm rot="16200000">
            <a:off x="2227163" y="2533547"/>
            <a:ext cx="122464" cy="179614"/>
          </a:xfrm>
          <a:prstGeom prst="flowChartDelay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31E08A10-DC80-41F1-B241-5911CD184A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4604" y="1928037"/>
            <a:ext cx="2153748" cy="3654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358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0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5CDE0F6-B08A-425F-8551-52C6FA63A7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Yachting </a:t>
            </a:r>
            <a:r>
              <a:rPr lang="it-IT" dirty="0" err="1"/>
              <a:t>biorefinery</a:t>
            </a:r>
            <a:br>
              <a:rPr lang="it-IT" dirty="0"/>
            </a:br>
            <a:r>
              <a:rPr lang="it-IT" b="0" i="1" dirty="0"/>
              <a:t>The case of Sardinia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F4307D3E-2908-D5E0-2E46-9884862E0F29}"/>
              </a:ext>
            </a:extLst>
          </p:cNvPr>
          <p:cNvSpPr txBox="1"/>
          <p:nvPr/>
        </p:nvSpPr>
        <p:spPr>
          <a:xfrm>
            <a:off x="591865" y="2484853"/>
            <a:ext cx="142988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t-IT" sz="1200" i="1" dirty="0"/>
              <a:t>Biogas </a:t>
            </a:r>
            <a:r>
              <a:rPr lang="it-IT" sz="1200" i="1" dirty="0" err="1"/>
              <a:t>plant</a:t>
            </a:r>
            <a:endParaRPr lang="it-IT" sz="1200" i="1" dirty="0"/>
          </a:p>
        </p:txBody>
      </p:sp>
      <p:sp>
        <p:nvSpPr>
          <p:cNvPr id="20" name="Ritardo 19">
            <a:extLst>
              <a:ext uri="{FF2B5EF4-FFF2-40B4-BE49-F238E27FC236}">
                <a16:creationId xmlns:a16="http://schemas.microsoft.com/office/drawing/2014/main" id="{FC188089-564C-452A-9408-212164195E4B}"/>
              </a:ext>
            </a:extLst>
          </p:cNvPr>
          <p:cNvSpPr/>
          <p:nvPr/>
        </p:nvSpPr>
        <p:spPr>
          <a:xfrm rot="16200000">
            <a:off x="2227163" y="2533547"/>
            <a:ext cx="122464" cy="179614"/>
          </a:xfrm>
          <a:prstGeom prst="flowChartDelay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1" name="Immagine 60">
            <a:extLst>
              <a:ext uri="{FF2B5EF4-FFF2-40B4-BE49-F238E27FC236}">
                <a16:creationId xmlns:a16="http://schemas.microsoft.com/office/drawing/2014/main" id="{BDAEDED0-AB65-469A-8D78-65FA601CCA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34604" y="1928037"/>
            <a:ext cx="2153748" cy="3654309"/>
          </a:xfrm>
          <a:prstGeom prst="rect">
            <a:avLst/>
          </a:prstGeom>
        </p:spPr>
      </p:pic>
      <p:sp>
        <p:nvSpPr>
          <p:cNvPr id="66" name="Ritardo 65">
            <a:extLst>
              <a:ext uri="{FF2B5EF4-FFF2-40B4-BE49-F238E27FC236}">
                <a16:creationId xmlns:a16="http://schemas.microsoft.com/office/drawing/2014/main" id="{1D7874C3-913D-468A-9487-2E0B8C4C88A0}"/>
              </a:ext>
            </a:extLst>
          </p:cNvPr>
          <p:cNvSpPr/>
          <p:nvPr/>
        </p:nvSpPr>
        <p:spPr>
          <a:xfrm rot="16200000">
            <a:off x="6794373" y="2632838"/>
            <a:ext cx="122464" cy="179614"/>
          </a:xfrm>
          <a:prstGeom prst="flowChartDelay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7" name="Ritardo 66">
            <a:extLst>
              <a:ext uri="{FF2B5EF4-FFF2-40B4-BE49-F238E27FC236}">
                <a16:creationId xmlns:a16="http://schemas.microsoft.com/office/drawing/2014/main" id="{56822883-983E-4E70-B96C-226862CAAFD3}"/>
              </a:ext>
            </a:extLst>
          </p:cNvPr>
          <p:cNvSpPr/>
          <p:nvPr/>
        </p:nvSpPr>
        <p:spPr>
          <a:xfrm rot="16200000">
            <a:off x="6704566" y="2533547"/>
            <a:ext cx="122464" cy="179614"/>
          </a:xfrm>
          <a:prstGeom prst="flowChartDelay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13670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" grpId="0" animBg="1"/>
      <p:bldP spid="67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5CDE0F6-B08A-425F-8551-52C6FA63A7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dirty="0"/>
              <a:t>CIPNES Project</a:t>
            </a:r>
            <a:br>
              <a:rPr lang="it-IT" dirty="0"/>
            </a:br>
            <a:r>
              <a:rPr lang="it-IT" b="0" i="1" dirty="0"/>
              <a:t>First Hub (Worldwide) for Yachting Biofuels</a:t>
            </a:r>
          </a:p>
        </p:txBody>
      </p:sp>
      <p:sp>
        <p:nvSpPr>
          <p:cNvPr id="20" name="Ritardo 19">
            <a:extLst>
              <a:ext uri="{FF2B5EF4-FFF2-40B4-BE49-F238E27FC236}">
                <a16:creationId xmlns:a16="http://schemas.microsoft.com/office/drawing/2014/main" id="{FC188089-564C-452A-9408-212164195E4B}"/>
              </a:ext>
            </a:extLst>
          </p:cNvPr>
          <p:cNvSpPr/>
          <p:nvPr/>
        </p:nvSpPr>
        <p:spPr>
          <a:xfrm rot="16200000">
            <a:off x="2227163" y="2533547"/>
            <a:ext cx="122464" cy="179614"/>
          </a:xfrm>
          <a:prstGeom prst="flowChartDelay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1" name="Immagine 60">
            <a:extLst>
              <a:ext uri="{FF2B5EF4-FFF2-40B4-BE49-F238E27FC236}">
                <a16:creationId xmlns:a16="http://schemas.microsoft.com/office/drawing/2014/main" id="{BDAEDED0-AB65-469A-8D78-65FA601CCA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34604" y="1928037"/>
            <a:ext cx="2153748" cy="3654309"/>
          </a:xfrm>
          <a:prstGeom prst="rect">
            <a:avLst/>
          </a:prstGeom>
        </p:spPr>
      </p:pic>
      <p:sp>
        <p:nvSpPr>
          <p:cNvPr id="66" name="Ritardo 65">
            <a:extLst>
              <a:ext uri="{FF2B5EF4-FFF2-40B4-BE49-F238E27FC236}">
                <a16:creationId xmlns:a16="http://schemas.microsoft.com/office/drawing/2014/main" id="{1D7874C3-913D-468A-9487-2E0B8C4C88A0}"/>
              </a:ext>
            </a:extLst>
          </p:cNvPr>
          <p:cNvSpPr/>
          <p:nvPr/>
        </p:nvSpPr>
        <p:spPr>
          <a:xfrm rot="16200000">
            <a:off x="6794373" y="2632838"/>
            <a:ext cx="122464" cy="179614"/>
          </a:xfrm>
          <a:prstGeom prst="flowChartDelay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7" name="Ritardo 66">
            <a:extLst>
              <a:ext uri="{FF2B5EF4-FFF2-40B4-BE49-F238E27FC236}">
                <a16:creationId xmlns:a16="http://schemas.microsoft.com/office/drawing/2014/main" id="{56822883-983E-4E70-B96C-226862CAAFD3}"/>
              </a:ext>
            </a:extLst>
          </p:cNvPr>
          <p:cNvSpPr/>
          <p:nvPr/>
        </p:nvSpPr>
        <p:spPr>
          <a:xfrm rot="16200000">
            <a:off x="6704566" y="2533547"/>
            <a:ext cx="122464" cy="179614"/>
          </a:xfrm>
          <a:prstGeom prst="flowChartDelay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A2942D75-545A-456E-8404-5845DD4AF075}"/>
              </a:ext>
            </a:extLst>
          </p:cNvPr>
          <p:cNvSpPr txBox="1"/>
          <p:nvPr/>
        </p:nvSpPr>
        <p:spPr>
          <a:xfrm>
            <a:off x="355633" y="3054113"/>
            <a:ext cx="166611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t-IT" sz="1200" i="1" dirty="0" err="1"/>
              <a:t>Biomethanol</a:t>
            </a:r>
            <a:r>
              <a:rPr lang="it-IT" sz="1200" i="1" dirty="0"/>
              <a:t> </a:t>
            </a:r>
            <a:r>
              <a:rPr lang="it-IT" sz="1200" i="1" dirty="0" err="1"/>
              <a:t>plant</a:t>
            </a:r>
            <a:endParaRPr lang="it-IT" sz="1200" i="1" dirty="0"/>
          </a:p>
        </p:txBody>
      </p:sp>
      <p:sp>
        <p:nvSpPr>
          <p:cNvPr id="9" name="Ritardo 8">
            <a:extLst>
              <a:ext uri="{FF2B5EF4-FFF2-40B4-BE49-F238E27FC236}">
                <a16:creationId xmlns:a16="http://schemas.microsoft.com/office/drawing/2014/main" id="{FD88E103-1979-45A9-A10D-299CDD0DC154}"/>
              </a:ext>
            </a:extLst>
          </p:cNvPr>
          <p:cNvSpPr/>
          <p:nvPr/>
        </p:nvSpPr>
        <p:spPr>
          <a:xfrm rot="16200000">
            <a:off x="2227163" y="3118657"/>
            <a:ext cx="122464" cy="179614"/>
          </a:xfrm>
          <a:prstGeom prst="flowChartDela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F9BD7EFA-5DBC-4999-9977-C98429093A33}"/>
              </a:ext>
            </a:extLst>
          </p:cNvPr>
          <p:cNvSpPr txBox="1"/>
          <p:nvPr/>
        </p:nvSpPr>
        <p:spPr>
          <a:xfrm>
            <a:off x="693271" y="3641386"/>
            <a:ext cx="135310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t-IT" sz="1200" i="1" dirty="0"/>
              <a:t>Yachting </a:t>
            </a:r>
            <a:r>
              <a:rPr lang="it-IT" sz="1200" i="1" dirty="0" err="1"/>
              <a:t>refueling</a:t>
            </a:r>
            <a:endParaRPr lang="it-IT" sz="1200" i="1" dirty="0"/>
          </a:p>
        </p:txBody>
      </p:sp>
      <p:sp>
        <p:nvSpPr>
          <p:cNvPr id="11" name="Ritardo 10">
            <a:extLst>
              <a:ext uri="{FF2B5EF4-FFF2-40B4-BE49-F238E27FC236}">
                <a16:creationId xmlns:a16="http://schemas.microsoft.com/office/drawing/2014/main" id="{EB7140C1-4368-49D2-AE20-ADC511E6EFF5}"/>
              </a:ext>
            </a:extLst>
          </p:cNvPr>
          <p:cNvSpPr/>
          <p:nvPr/>
        </p:nvSpPr>
        <p:spPr>
          <a:xfrm rot="16200000">
            <a:off x="2217498" y="3723635"/>
            <a:ext cx="122464" cy="179614"/>
          </a:xfrm>
          <a:prstGeom prst="flowChartDelay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itardo 11">
            <a:extLst>
              <a:ext uri="{FF2B5EF4-FFF2-40B4-BE49-F238E27FC236}">
                <a16:creationId xmlns:a16="http://schemas.microsoft.com/office/drawing/2014/main" id="{B3B0D080-9DDB-43B1-B62E-EC19C22CDD7F}"/>
              </a:ext>
            </a:extLst>
          </p:cNvPr>
          <p:cNvSpPr/>
          <p:nvPr/>
        </p:nvSpPr>
        <p:spPr>
          <a:xfrm rot="16200000">
            <a:off x="6704566" y="2533547"/>
            <a:ext cx="122464" cy="179614"/>
          </a:xfrm>
          <a:prstGeom prst="flowChartDela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itardo 12">
            <a:extLst>
              <a:ext uri="{FF2B5EF4-FFF2-40B4-BE49-F238E27FC236}">
                <a16:creationId xmlns:a16="http://schemas.microsoft.com/office/drawing/2014/main" id="{B5BA11A3-ACFA-4C81-AF37-83205884AF9C}"/>
              </a:ext>
            </a:extLst>
          </p:cNvPr>
          <p:cNvSpPr/>
          <p:nvPr/>
        </p:nvSpPr>
        <p:spPr>
          <a:xfrm rot="16200000">
            <a:off x="6794373" y="2628395"/>
            <a:ext cx="122464" cy="179614"/>
          </a:xfrm>
          <a:prstGeom prst="flowChartDela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itardo 13">
            <a:extLst>
              <a:ext uri="{FF2B5EF4-FFF2-40B4-BE49-F238E27FC236}">
                <a16:creationId xmlns:a16="http://schemas.microsoft.com/office/drawing/2014/main" id="{7F2219AB-5DF6-4F7D-9559-861A8A8CBE2B}"/>
              </a:ext>
            </a:extLst>
          </p:cNvPr>
          <p:cNvSpPr/>
          <p:nvPr/>
        </p:nvSpPr>
        <p:spPr>
          <a:xfrm rot="16200000">
            <a:off x="6970939" y="2501487"/>
            <a:ext cx="122464" cy="179614"/>
          </a:xfrm>
          <a:prstGeom prst="flowChartDelay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Ovale 2">
            <a:extLst>
              <a:ext uri="{FF2B5EF4-FFF2-40B4-BE49-F238E27FC236}">
                <a16:creationId xmlns:a16="http://schemas.microsoft.com/office/drawing/2014/main" id="{41DC8D83-C54C-4E0D-AB09-AFBB46E4EFA1}"/>
              </a:ext>
            </a:extLst>
          </p:cNvPr>
          <p:cNvSpPr/>
          <p:nvPr/>
        </p:nvSpPr>
        <p:spPr>
          <a:xfrm>
            <a:off x="6253863" y="1811572"/>
            <a:ext cx="1556615" cy="1559442"/>
          </a:xfrm>
          <a:prstGeom prst="ellipse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EEAE0C67-3A90-46FE-94B6-61CF13F900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7080" y="2945931"/>
            <a:ext cx="1666114" cy="493364"/>
          </a:xfrm>
          <a:prstGeom prst="rect">
            <a:avLst/>
          </a:prstGeom>
        </p:spPr>
      </p:pic>
      <p:cxnSp>
        <p:nvCxnSpPr>
          <p:cNvPr id="19" name="Connettore diritto 18">
            <a:extLst>
              <a:ext uri="{FF2B5EF4-FFF2-40B4-BE49-F238E27FC236}">
                <a16:creationId xmlns:a16="http://schemas.microsoft.com/office/drawing/2014/main" id="{904A110A-1D4A-4433-9AE2-F55E47178820}"/>
              </a:ext>
            </a:extLst>
          </p:cNvPr>
          <p:cNvCxnSpPr>
            <a:cxnSpLocks/>
            <a:endCxn id="3" idx="3"/>
          </p:cNvCxnSpPr>
          <p:nvPr/>
        </p:nvCxnSpPr>
        <p:spPr>
          <a:xfrm flipV="1">
            <a:off x="5033798" y="3142639"/>
            <a:ext cx="1448026" cy="465136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21" name="CasellaDiTesto 20">
            <a:extLst>
              <a:ext uri="{FF2B5EF4-FFF2-40B4-BE49-F238E27FC236}">
                <a16:creationId xmlns:a16="http://schemas.microsoft.com/office/drawing/2014/main" id="{641E6557-6EE8-4320-8473-13AC3D70D501}"/>
              </a:ext>
            </a:extLst>
          </p:cNvPr>
          <p:cNvSpPr txBox="1"/>
          <p:nvPr/>
        </p:nvSpPr>
        <p:spPr>
          <a:xfrm>
            <a:off x="2918163" y="3571443"/>
            <a:ext cx="201523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600" dirty="0"/>
              <a:t>Size: 3-6000 t/y</a:t>
            </a:r>
          </a:p>
          <a:p>
            <a:pPr algn="r"/>
            <a:r>
              <a:rPr lang="en-US" sz="1600" dirty="0"/>
              <a:t>Potential: 30’000+ t/y</a:t>
            </a:r>
          </a:p>
          <a:p>
            <a:pPr algn="r"/>
            <a:r>
              <a:rPr lang="en-US" sz="1600" dirty="0"/>
              <a:t>Current: FEED done</a:t>
            </a:r>
          </a:p>
        </p:txBody>
      </p:sp>
      <p:cxnSp>
        <p:nvCxnSpPr>
          <p:cNvPr id="22" name="Connettore diritto 21">
            <a:extLst>
              <a:ext uri="{FF2B5EF4-FFF2-40B4-BE49-F238E27FC236}">
                <a16:creationId xmlns:a16="http://schemas.microsoft.com/office/drawing/2014/main" id="{381F7BA1-51EC-455F-9FF9-AF26CC088BD1}"/>
              </a:ext>
            </a:extLst>
          </p:cNvPr>
          <p:cNvCxnSpPr>
            <a:cxnSpLocks/>
          </p:cNvCxnSpPr>
          <p:nvPr/>
        </p:nvCxnSpPr>
        <p:spPr>
          <a:xfrm flipH="1" flipV="1">
            <a:off x="5033798" y="3594836"/>
            <a:ext cx="10387" cy="784213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19D56EE0-F92C-49CD-871E-99132579C1B8}"/>
              </a:ext>
            </a:extLst>
          </p:cNvPr>
          <p:cNvSpPr txBox="1"/>
          <p:nvPr/>
        </p:nvSpPr>
        <p:spPr>
          <a:xfrm>
            <a:off x="591865" y="2484853"/>
            <a:ext cx="142988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t-IT" sz="1200" i="1" dirty="0"/>
              <a:t>Biogas </a:t>
            </a:r>
            <a:r>
              <a:rPr lang="it-IT" sz="1200" i="1" dirty="0" err="1"/>
              <a:t>plant</a:t>
            </a:r>
            <a:endParaRPr lang="it-IT" sz="1200" i="1" dirty="0"/>
          </a:p>
        </p:txBody>
      </p:sp>
    </p:spTree>
    <p:extLst>
      <p:ext uri="{BB962C8B-B14F-4D97-AF65-F5344CB8AC3E}">
        <p14:creationId xmlns:p14="http://schemas.microsoft.com/office/powerpoint/2010/main" val="60452850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5CDE0F6-B08A-425F-8551-52C6FA63A7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CIPNES project</a:t>
            </a:r>
            <a:br>
              <a:rPr lang="it-IT" b="0" i="1" dirty="0"/>
            </a:br>
            <a:r>
              <a:rPr lang="it-IT" b="0" i="1" dirty="0" err="1"/>
              <a:t>Replicability</a:t>
            </a:r>
            <a:endParaRPr lang="it-IT" b="0" i="1" dirty="0"/>
          </a:p>
        </p:txBody>
      </p:sp>
      <p:pic>
        <p:nvPicPr>
          <p:cNvPr id="61" name="Immagine 60">
            <a:extLst>
              <a:ext uri="{FF2B5EF4-FFF2-40B4-BE49-F238E27FC236}">
                <a16:creationId xmlns:a16="http://schemas.microsoft.com/office/drawing/2014/main" id="{BDAEDED0-AB65-469A-8D78-65FA601CCA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34604" y="1928037"/>
            <a:ext cx="2153748" cy="3654309"/>
          </a:xfrm>
          <a:prstGeom prst="rect">
            <a:avLst/>
          </a:prstGeom>
        </p:spPr>
      </p:pic>
      <p:sp>
        <p:nvSpPr>
          <p:cNvPr id="66" name="Ritardo 65">
            <a:extLst>
              <a:ext uri="{FF2B5EF4-FFF2-40B4-BE49-F238E27FC236}">
                <a16:creationId xmlns:a16="http://schemas.microsoft.com/office/drawing/2014/main" id="{1D7874C3-913D-468A-9487-2E0B8C4C88A0}"/>
              </a:ext>
            </a:extLst>
          </p:cNvPr>
          <p:cNvSpPr/>
          <p:nvPr/>
        </p:nvSpPr>
        <p:spPr>
          <a:xfrm rot="16200000">
            <a:off x="6794373" y="2632838"/>
            <a:ext cx="122464" cy="179614"/>
          </a:xfrm>
          <a:prstGeom prst="flowChartDelay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7" name="Ritardo 66">
            <a:extLst>
              <a:ext uri="{FF2B5EF4-FFF2-40B4-BE49-F238E27FC236}">
                <a16:creationId xmlns:a16="http://schemas.microsoft.com/office/drawing/2014/main" id="{56822883-983E-4E70-B96C-226862CAAFD3}"/>
              </a:ext>
            </a:extLst>
          </p:cNvPr>
          <p:cNvSpPr/>
          <p:nvPr/>
        </p:nvSpPr>
        <p:spPr>
          <a:xfrm rot="16200000">
            <a:off x="6704566" y="2533547"/>
            <a:ext cx="122464" cy="179614"/>
          </a:xfrm>
          <a:prstGeom prst="flowChartDelay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8" name="Ritardo 67">
            <a:extLst>
              <a:ext uri="{FF2B5EF4-FFF2-40B4-BE49-F238E27FC236}">
                <a16:creationId xmlns:a16="http://schemas.microsoft.com/office/drawing/2014/main" id="{34492665-CE9F-42F5-ADBB-EA5D79A5061A}"/>
              </a:ext>
            </a:extLst>
          </p:cNvPr>
          <p:cNvSpPr/>
          <p:nvPr/>
        </p:nvSpPr>
        <p:spPr>
          <a:xfrm rot="16200000">
            <a:off x="6160439" y="5020611"/>
            <a:ext cx="122464" cy="179614"/>
          </a:xfrm>
          <a:prstGeom prst="flowChartDelay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0" name="Ritardo 69">
            <a:extLst>
              <a:ext uri="{FF2B5EF4-FFF2-40B4-BE49-F238E27FC236}">
                <a16:creationId xmlns:a16="http://schemas.microsoft.com/office/drawing/2014/main" id="{1131177F-D64A-412F-81D7-8DB53E8C0945}"/>
              </a:ext>
            </a:extLst>
          </p:cNvPr>
          <p:cNvSpPr/>
          <p:nvPr/>
        </p:nvSpPr>
        <p:spPr>
          <a:xfrm rot="16200000">
            <a:off x="6070632" y="4181846"/>
            <a:ext cx="122464" cy="179614"/>
          </a:xfrm>
          <a:prstGeom prst="flowChartDelay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1" name="Ritardo 70">
            <a:extLst>
              <a:ext uri="{FF2B5EF4-FFF2-40B4-BE49-F238E27FC236}">
                <a16:creationId xmlns:a16="http://schemas.microsoft.com/office/drawing/2014/main" id="{CC8186AA-B5C9-4CC3-A0E3-5A47DBB01704}"/>
              </a:ext>
            </a:extLst>
          </p:cNvPr>
          <p:cNvSpPr/>
          <p:nvPr/>
        </p:nvSpPr>
        <p:spPr>
          <a:xfrm rot="16200000">
            <a:off x="6797253" y="4599414"/>
            <a:ext cx="122464" cy="179614"/>
          </a:xfrm>
          <a:prstGeom prst="flowChartDelay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2" name="Ritardo 71">
            <a:extLst>
              <a:ext uri="{FF2B5EF4-FFF2-40B4-BE49-F238E27FC236}">
                <a16:creationId xmlns:a16="http://schemas.microsoft.com/office/drawing/2014/main" id="{E5D84A17-DD7F-4A3D-AEFD-FF8484F70A08}"/>
              </a:ext>
            </a:extLst>
          </p:cNvPr>
          <p:cNvSpPr/>
          <p:nvPr/>
        </p:nvSpPr>
        <p:spPr>
          <a:xfrm rot="16200000">
            <a:off x="5671341" y="3053588"/>
            <a:ext cx="122464" cy="179614"/>
          </a:xfrm>
          <a:prstGeom prst="flowChartDelay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3" name="Ritardo 72">
            <a:extLst>
              <a:ext uri="{FF2B5EF4-FFF2-40B4-BE49-F238E27FC236}">
                <a16:creationId xmlns:a16="http://schemas.microsoft.com/office/drawing/2014/main" id="{BD4C48E0-EDEA-417D-9514-24035A7F3DD0}"/>
              </a:ext>
            </a:extLst>
          </p:cNvPr>
          <p:cNvSpPr/>
          <p:nvPr/>
        </p:nvSpPr>
        <p:spPr>
          <a:xfrm rot="16200000">
            <a:off x="6261626" y="2533547"/>
            <a:ext cx="122464" cy="179614"/>
          </a:xfrm>
          <a:prstGeom prst="flowChartDelay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4" name="Ritardo 73">
            <a:extLst>
              <a:ext uri="{FF2B5EF4-FFF2-40B4-BE49-F238E27FC236}">
                <a16:creationId xmlns:a16="http://schemas.microsoft.com/office/drawing/2014/main" id="{386831F5-104D-401B-8067-BD8B64D4943C}"/>
              </a:ext>
            </a:extLst>
          </p:cNvPr>
          <p:cNvSpPr/>
          <p:nvPr/>
        </p:nvSpPr>
        <p:spPr>
          <a:xfrm rot="16200000">
            <a:off x="5980825" y="4819027"/>
            <a:ext cx="122464" cy="179614"/>
          </a:xfrm>
          <a:prstGeom prst="flowChartDelay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5" name="Ritardo 74">
            <a:extLst>
              <a:ext uri="{FF2B5EF4-FFF2-40B4-BE49-F238E27FC236}">
                <a16:creationId xmlns:a16="http://schemas.microsoft.com/office/drawing/2014/main" id="{C6F4B841-5DF2-46E0-B94E-96D44C006A35}"/>
              </a:ext>
            </a:extLst>
          </p:cNvPr>
          <p:cNvSpPr/>
          <p:nvPr/>
        </p:nvSpPr>
        <p:spPr>
          <a:xfrm rot="16200000">
            <a:off x="6555046" y="3983133"/>
            <a:ext cx="122464" cy="179614"/>
          </a:xfrm>
          <a:prstGeom prst="flowChartDelay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6" name="Ritardo 75">
            <a:extLst>
              <a:ext uri="{FF2B5EF4-FFF2-40B4-BE49-F238E27FC236}">
                <a16:creationId xmlns:a16="http://schemas.microsoft.com/office/drawing/2014/main" id="{5026553E-9B81-4245-8652-015E18A2E3BC}"/>
              </a:ext>
            </a:extLst>
          </p:cNvPr>
          <p:cNvSpPr/>
          <p:nvPr/>
        </p:nvSpPr>
        <p:spPr>
          <a:xfrm rot="16200000">
            <a:off x="6797253" y="3642541"/>
            <a:ext cx="122464" cy="179614"/>
          </a:xfrm>
          <a:prstGeom prst="flowChartDelay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7" name="Ritardo 76">
            <a:extLst>
              <a:ext uri="{FF2B5EF4-FFF2-40B4-BE49-F238E27FC236}">
                <a16:creationId xmlns:a16="http://schemas.microsoft.com/office/drawing/2014/main" id="{79708B26-6471-4FCC-AA4F-92C6774F74C1}"/>
              </a:ext>
            </a:extLst>
          </p:cNvPr>
          <p:cNvSpPr/>
          <p:nvPr/>
        </p:nvSpPr>
        <p:spPr>
          <a:xfrm rot="16200000">
            <a:off x="5980825" y="2825610"/>
            <a:ext cx="122464" cy="179614"/>
          </a:xfrm>
          <a:prstGeom prst="flowChartDelay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8" name="Ritardo 77">
            <a:extLst>
              <a:ext uri="{FF2B5EF4-FFF2-40B4-BE49-F238E27FC236}">
                <a16:creationId xmlns:a16="http://schemas.microsoft.com/office/drawing/2014/main" id="{55F8AB0E-144F-4B05-9EC7-11CB67F92CEA}"/>
              </a:ext>
            </a:extLst>
          </p:cNvPr>
          <p:cNvSpPr/>
          <p:nvPr/>
        </p:nvSpPr>
        <p:spPr>
          <a:xfrm rot="16200000">
            <a:off x="6555046" y="4819879"/>
            <a:ext cx="122464" cy="179614"/>
          </a:xfrm>
          <a:prstGeom prst="flowChartDelay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9" name="Ritardo 78">
            <a:extLst>
              <a:ext uri="{FF2B5EF4-FFF2-40B4-BE49-F238E27FC236}">
                <a16:creationId xmlns:a16="http://schemas.microsoft.com/office/drawing/2014/main" id="{AF6F5BFA-AC76-40E2-8A41-969B9082B606}"/>
              </a:ext>
            </a:extLst>
          </p:cNvPr>
          <p:cNvSpPr/>
          <p:nvPr/>
        </p:nvSpPr>
        <p:spPr>
          <a:xfrm rot="16200000">
            <a:off x="5907473" y="3921900"/>
            <a:ext cx="122464" cy="179614"/>
          </a:xfrm>
          <a:prstGeom prst="flowChartDelay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0" name="Ritardo 79">
            <a:extLst>
              <a:ext uri="{FF2B5EF4-FFF2-40B4-BE49-F238E27FC236}">
                <a16:creationId xmlns:a16="http://schemas.microsoft.com/office/drawing/2014/main" id="{97E23DB8-A6A7-48B1-B54C-CD84B0CEC6CE}"/>
              </a:ext>
            </a:extLst>
          </p:cNvPr>
          <p:cNvSpPr/>
          <p:nvPr/>
        </p:nvSpPr>
        <p:spPr>
          <a:xfrm rot="16200000">
            <a:off x="6846260" y="2984609"/>
            <a:ext cx="122464" cy="179614"/>
          </a:xfrm>
          <a:prstGeom prst="flowChartDelay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1" name="Ritardo 80">
            <a:extLst>
              <a:ext uri="{FF2B5EF4-FFF2-40B4-BE49-F238E27FC236}">
                <a16:creationId xmlns:a16="http://schemas.microsoft.com/office/drawing/2014/main" id="{D97A178D-A5CB-4560-9F09-F654E8305B22}"/>
              </a:ext>
            </a:extLst>
          </p:cNvPr>
          <p:cNvSpPr/>
          <p:nvPr/>
        </p:nvSpPr>
        <p:spPr>
          <a:xfrm rot="16200000">
            <a:off x="6351433" y="4727634"/>
            <a:ext cx="122464" cy="179614"/>
          </a:xfrm>
          <a:prstGeom prst="flowChartDelay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2" name="Ritardo 81">
            <a:extLst>
              <a:ext uri="{FF2B5EF4-FFF2-40B4-BE49-F238E27FC236}">
                <a16:creationId xmlns:a16="http://schemas.microsoft.com/office/drawing/2014/main" id="{9729D885-E3C2-4B0A-837A-7745A5E2D17C}"/>
              </a:ext>
            </a:extLst>
          </p:cNvPr>
          <p:cNvSpPr/>
          <p:nvPr/>
        </p:nvSpPr>
        <p:spPr>
          <a:xfrm rot="16200000">
            <a:off x="5880259" y="4719985"/>
            <a:ext cx="122464" cy="179614"/>
          </a:xfrm>
          <a:prstGeom prst="flowChartDelay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3" name="Ritardo 82">
            <a:extLst>
              <a:ext uri="{FF2B5EF4-FFF2-40B4-BE49-F238E27FC236}">
                <a16:creationId xmlns:a16="http://schemas.microsoft.com/office/drawing/2014/main" id="{4240BC26-28F8-4AA4-A7D1-9FE8ABD89355}"/>
              </a:ext>
            </a:extLst>
          </p:cNvPr>
          <p:cNvSpPr/>
          <p:nvPr/>
        </p:nvSpPr>
        <p:spPr>
          <a:xfrm rot="16200000">
            <a:off x="6859846" y="3779216"/>
            <a:ext cx="122464" cy="179614"/>
          </a:xfrm>
          <a:prstGeom prst="flowChartDelay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4" name="Ritardo 83">
            <a:extLst>
              <a:ext uri="{FF2B5EF4-FFF2-40B4-BE49-F238E27FC236}">
                <a16:creationId xmlns:a16="http://schemas.microsoft.com/office/drawing/2014/main" id="{B837A408-68BF-4B3E-AB1A-27C854517C9B}"/>
              </a:ext>
            </a:extLst>
          </p:cNvPr>
          <p:cNvSpPr/>
          <p:nvPr/>
        </p:nvSpPr>
        <p:spPr>
          <a:xfrm rot="16200000">
            <a:off x="5907473" y="3346166"/>
            <a:ext cx="122464" cy="179614"/>
          </a:xfrm>
          <a:prstGeom prst="flowChartDelay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5" name="Ritardo 84">
            <a:extLst>
              <a:ext uri="{FF2B5EF4-FFF2-40B4-BE49-F238E27FC236}">
                <a16:creationId xmlns:a16="http://schemas.microsoft.com/office/drawing/2014/main" id="{0B7639BC-A6A0-4D37-8E60-AAA758766EB0}"/>
              </a:ext>
            </a:extLst>
          </p:cNvPr>
          <p:cNvSpPr/>
          <p:nvPr/>
        </p:nvSpPr>
        <p:spPr>
          <a:xfrm rot="16200000">
            <a:off x="6794373" y="2632838"/>
            <a:ext cx="122464" cy="179614"/>
          </a:xfrm>
          <a:prstGeom prst="flowChartDelay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6" name="Ritardo 85">
            <a:extLst>
              <a:ext uri="{FF2B5EF4-FFF2-40B4-BE49-F238E27FC236}">
                <a16:creationId xmlns:a16="http://schemas.microsoft.com/office/drawing/2014/main" id="{75262E18-C1D0-4AF9-9382-A8E6ED9D401A}"/>
              </a:ext>
            </a:extLst>
          </p:cNvPr>
          <p:cNvSpPr/>
          <p:nvPr/>
        </p:nvSpPr>
        <p:spPr>
          <a:xfrm rot="16200000">
            <a:off x="6704566" y="2533547"/>
            <a:ext cx="122464" cy="179614"/>
          </a:xfrm>
          <a:prstGeom prst="flowChartDelay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7" name="Ritardo 86">
            <a:extLst>
              <a:ext uri="{FF2B5EF4-FFF2-40B4-BE49-F238E27FC236}">
                <a16:creationId xmlns:a16="http://schemas.microsoft.com/office/drawing/2014/main" id="{88EFA7AB-125B-459B-9944-7C73FE7F1835}"/>
              </a:ext>
            </a:extLst>
          </p:cNvPr>
          <p:cNvSpPr/>
          <p:nvPr/>
        </p:nvSpPr>
        <p:spPr>
          <a:xfrm rot="16200000">
            <a:off x="6704566" y="2533547"/>
            <a:ext cx="122464" cy="179614"/>
          </a:xfrm>
          <a:prstGeom prst="flowChartDela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8" name="Ritardo 87">
            <a:extLst>
              <a:ext uri="{FF2B5EF4-FFF2-40B4-BE49-F238E27FC236}">
                <a16:creationId xmlns:a16="http://schemas.microsoft.com/office/drawing/2014/main" id="{4B697FD6-DEE6-4265-9CA9-7C266C24B917}"/>
              </a:ext>
            </a:extLst>
          </p:cNvPr>
          <p:cNvSpPr/>
          <p:nvPr/>
        </p:nvSpPr>
        <p:spPr>
          <a:xfrm rot="16200000">
            <a:off x="6794373" y="2628395"/>
            <a:ext cx="122464" cy="179614"/>
          </a:xfrm>
          <a:prstGeom prst="flowChartDela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9" name="Ritardo 88">
            <a:extLst>
              <a:ext uri="{FF2B5EF4-FFF2-40B4-BE49-F238E27FC236}">
                <a16:creationId xmlns:a16="http://schemas.microsoft.com/office/drawing/2014/main" id="{B0ACE226-0513-41D7-AD72-B4D9CDB80A7C}"/>
              </a:ext>
            </a:extLst>
          </p:cNvPr>
          <p:cNvSpPr/>
          <p:nvPr/>
        </p:nvSpPr>
        <p:spPr>
          <a:xfrm rot="16200000">
            <a:off x="6970939" y="2501487"/>
            <a:ext cx="122464" cy="179614"/>
          </a:xfrm>
          <a:prstGeom prst="flowChartDelay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0" name="Ovale 89">
            <a:extLst>
              <a:ext uri="{FF2B5EF4-FFF2-40B4-BE49-F238E27FC236}">
                <a16:creationId xmlns:a16="http://schemas.microsoft.com/office/drawing/2014/main" id="{CDA45520-EB55-4F9A-B95C-7D3D2D097B42}"/>
              </a:ext>
            </a:extLst>
          </p:cNvPr>
          <p:cNvSpPr/>
          <p:nvPr/>
        </p:nvSpPr>
        <p:spPr>
          <a:xfrm>
            <a:off x="6253863" y="1811572"/>
            <a:ext cx="1556615" cy="1559442"/>
          </a:xfrm>
          <a:prstGeom prst="ellipse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itardo 33">
            <a:extLst>
              <a:ext uri="{FF2B5EF4-FFF2-40B4-BE49-F238E27FC236}">
                <a16:creationId xmlns:a16="http://schemas.microsoft.com/office/drawing/2014/main" id="{09F142DE-34EE-447B-BE63-AB079A9CEC2E}"/>
              </a:ext>
            </a:extLst>
          </p:cNvPr>
          <p:cNvSpPr/>
          <p:nvPr/>
        </p:nvSpPr>
        <p:spPr>
          <a:xfrm rot="16200000">
            <a:off x="2227163" y="2533547"/>
            <a:ext cx="122464" cy="179614"/>
          </a:xfrm>
          <a:prstGeom prst="flowChartDelay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5" name="CasellaDiTesto 34">
            <a:extLst>
              <a:ext uri="{FF2B5EF4-FFF2-40B4-BE49-F238E27FC236}">
                <a16:creationId xmlns:a16="http://schemas.microsoft.com/office/drawing/2014/main" id="{74AFCF2A-686B-4877-8A19-651AC0861E45}"/>
              </a:ext>
            </a:extLst>
          </p:cNvPr>
          <p:cNvSpPr txBox="1"/>
          <p:nvPr/>
        </p:nvSpPr>
        <p:spPr>
          <a:xfrm>
            <a:off x="355633" y="3054113"/>
            <a:ext cx="166611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t-IT" sz="1200" i="1" dirty="0" err="1"/>
              <a:t>Biomethanol</a:t>
            </a:r>
            <a:r>
              <a:rPr lang="it-IT" sz="1200" i="1" dirty="0"/>
              <a:t> </a:t>
            </a:r>
            <a:r>
              <a:rPr lang="it-IT" sz="1200" i="1" dirty="0" err="1"/>
              <a:t>plant</a:t>
            </a:r>
            <a:endParaRPr lang="it-IT" sz="1200" i="1" dirty="0"/>
          </a:p>
        </p:txBody>
      </p:sp>
      <p:sp>
        <p:nvSpPr>
          <p:cNvPr id="36" name="Ritardo 35">
            <a:extLst>
              <a:ext uri="{FF2B5EF4-FFF2-40B4-BE49-F238E27FC236}">
                <a16:creationId xmlns:a16="http://schemas.microsoft.com/office/drawing/2014/main" id="{B6A9C676-6F23-4240-91A3-A2CD08ED385F}"/>
              </a:ext>
            </a:extLst>
          </p:cNvPr>
          <p:cNvSpPr/>
          <p:nvPr/>
        </p:nvSpPr>
        <p:spPr>
          <a:xfrm rot="16200000">
            <a:off x="2227163" y="3118657"/>
            <a:ext cx="122464" cy="179614"/>
          </a:xfrm>
          <a:prstGeom prst="flowChartDela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7" name="CasellaDiTesto 36">
            <a:extLst>
              <a:ext uri="{FF2B5EF4-FFF2-40B4-BE49-F238E27FC236}">
                <a16:creationId xmlns:a16="http://schemas.microsoft.com/office/drawing/2014/main" id="{F26EDEFF-8651-4A5C-8D4C-69DBFE8D96EF}"/>
              </a:ext>
            </a:extLst>
          </p:cNvPr>
          <p:cNvSpPr txBox="1"/>
          <p:nvPr/>
        </p:nvSpPr>
        <p:spPr>
          <a:xfrm>
            <a:off x="693271" y="3641386"/>
            <a:ext cx="135310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t-IT" sz="1200" i="1" dirty="0"/>
              <a:t>Yachting </a:t>
            </a:r>
            <a:r>
              <a:rPr lang="it-IT" sz="1200" i="1" dirty="0" err="1"/>
              <a:t>refueling</a:t>
            </a:r>
            <a:endParaRPr lang="it-IT" sz="1200" i="1" dirty="0"/>
          </a:p>
        </p:txBody>
      </p:sp>
      <p:sp>
        <p:nvSpPr>
          <p:cNvPr id="38" name="Ritardo 37">
            <a:extLst>
              <a:ext uri="{FF2B5EF4-FFF2-40B4-BE49-F238E27FC236}">
                <a16:creationId xmlns:a16="http://schemas.microsoft.com/office/drawing/2014/main" id="{E862F89C-54C7-47FA-863A-562DA741BA34}"/>
              </a:ext>
            </a:extLst>
          </p:cNvPr>
          <p:cNvSpPr/>
          <p:nvPr/>
        </p:nvSpPr>
        <p:spPr>
          <a:xfrm rot="16200000">
            <a:off x="2217498" y="3723635"/>
            <a:ext cx="122464" cy="179614"/>
          </a:xfrm>
          <a:prstGeom prst="flowChartDelay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9" name="CasellaDiTesto 38">
            <a:extLst>
              <a:ext uri="{FF2B5EF4-FFF2-40B4-BE49-F238E27FC236}">
                <a16:creationId xmlns:a16="http://schemas.microsoft.com/office/drawing/2014/main" id="{AEF81604-4B3A-419E-BD24-0DE33FA254DE}"/>
              </a:ext>
            </a:extLst>
          </p:cNvPr>
          <p:cNvSpPr txBox="1"/>
          <p:nvPr/>
        </p:nvSpPr>
        <p:spPr>
          <a:xfrm>
            <a:off x="591865" y="2484853"/>
            <a:ext cx="142988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t-IT" sz="1200" i="1" dirty="0"/>
              <a:t>Biogas </a:t>
            </a:r>
            <a:r>
              <a:rPr lang="it-IT" sz="1200" i="1" dirty="0" err="1"/>
              <a:t>plant</a:t>
            </a:r>
            <a:endParaRPr lang="it-IT" sz="1200" i="1" dirty="0"/>
          </a:p>
        </p:txBody>
      </p:sp>
    </p:spTree>
    <p:extLst>
      <p:ext uri="{BB962C8B-B14F-4D97-AF65-F5344CB8AC3E}">
        <p14:creationId xmlns:p14="http://schemas.microsoft.com/office/powerpoint/2010/main" val="23188609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" grpId="0" animBg="1"/>
      <p:bldP spid="70" grpId="0" animBg="1"/>
      <p:bldP spid="71" grpId="0" animBg="1"/>
      <p:bldP spid="72" grpId="0" animBg="1"/>
      <p:bldP spid="73" grpId="0" animBg="1"/>
      <p:bldP spid="74" grpId="0" animBg="1"/>
      <p:bldP spid="75" grpId="0" animBg="1"/>
      <p:bldP spid="76" grpId="0" animBg="1"/>
      <p:bldP spid="77" grpId="0" animBg="1"/>
      <p:bldP spid="78" grpId="0" animBg="1"/>
      <p:bldP spid="79" grpId="0" animBg="1"/>
      <p:bldP spid="80" grpId="0" animBg="1"/>
      <p:bldP spid="81" grpId="0" animBg="1"/>
      <p:bldP spid="82" grpId="0" animBg="1"/>
      <p:bldP spid="83" grpId="0" animBg="1"/>
      <p:bldP spid="84" grpId="0" animBg="1"/>
      <p:bldP spid="85" grpId="0" animBg="1"/>
      <p:bldP spid="86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5CDE0F6-B08A-425F-8551-52C6FA63A7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CIPNES project</a:t>
            </a:r>
            <a:br>
              <a:rPr lang="it-IT" b="0" i="1" dirty="0"/>
            </a:br>
            <a:r>
              <a:rPr lang="it-IT" b="0" i="1" dirty="0" err="1"/>
              <a:t>Replicability</a:t>
            </a:r>
            <a:endParaRPr lang="it-IT" b="0" i="1" dirty="0"/>
          </a:p>
        </p:txBody>
      </p:sp>
      <p:pic>
        <p:nvPicPr>
          <p:cNvPr id="61" name="Immagine 60">
            <a:extLst>
              <a:ext uri="{FF2B5EF4-FFF2-40B4-BE49-F238E27FC236}">
                <a16:creationId xmlns:a16="http://schemas.microsoft.com/office/drawing/2014/main" id="{BDAEDED0-AB65-469A-8D78-65FA601CCA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34604" y="1928037"/>
            <a:ext cx="2153748" cy="3654309"/>
          </a:xfrm>
          <a:prstGeom prst="rect">
            <a:avLst/>
          </a:prstGeom>
        </p:spPr>
      </p:pic>
      <p:sp>
        <p:nvSpPr>
          <p:cNvPr id="66" name="Ritardo 65">
            <a:extLst>
              <a:ext uri="{FF2B5EF4-FFF2-40B4-BE49-F238E27FC236}">
                <a16:creationId xmlns:a16="http://schemas.microsoft.com/office/drawing/2014/main" id="{1D7874C3-913D-468A-9487-2E0B8C4C88A0}"/>
              </a:ext>
            </a:extLst>
          </p:cNvPr>
          <p:cNvSpPr/>
          <p:nvPr/>
        </p:nvSpPr>
        <p:spPr>
          <a:xfrm rot="16200000">
            <a:off x="6794373" y="2632838"/>
            <a:ext cx="122464" cy="179614"/>
          </a:xfrm>
          <a:prstGeom prst="flowChartDelay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7" name="Ritardo 66">
            <a:extLst>
              <a:ext uri="{FF2B5EF4-FFF2-40B4-BE49-F238E27FC236}">
                <a16:creationId xmlns:a16="http://schemas.microsoft.com/office/drawing/2014/main" id="{56822883-983E-4E70-B96C-226862CAAFD3}"/>
              </a:ext>
            </a:extLst>
          </p:cNvPr>
          <p:cNvSpPr/>
          <p:nvPr/>
        </p:nvSpPr>
        <p:spPr>
          <a:xfrm rot="16200000">
            <a:off x="6704566" y="2533547"/>
            <a:ext cx="122464" cy="179614"/>
          </a:xfrm>
          <a:prstGeom prst="flowChartDelay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8" name="Ritardo 67">
            <a:extLst>
              <a:ext uri="{FF2B5EF4-FFF2-40B4-BE49-F238E27FC236}">
                <a16:creationId xmlns:a16="http://schemas.microsoft.com/office/drawing/2014/main" id="{34492665-CE9F-42F5-ADBB-EA5D79A5061A}"/>
              </a:ext>
            </a:extLst>
          </p:cNvPr>
          <p:cNvSpPr/>
          <p:nvPr/>
        </p:nvSpPr>
        <p:spPr>
          <a:xfrm rot="16200000">
            <a:off x="6160439" y="5020611"/>
            <a:ext cx="122464" cy="179614"/>
          </a:xfrm>
          <a:prstGeom prst="flowChartDelay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0" name="Ritardo 69">
            <a:extLst>
              <a:ext uri="{FF2B5EF4-FFF2-40B4-BE49-F238E27FC236}">
                <a16:creationId xmlns:a16="http://schemas.microsoft.com/office/drawing/2014/main" id="{1131177F-D64A-412F-81D7-8DB53E8C0945}"/>
              </a:ext>
            </a:extLst>
          </p:cNvPr>
          <p:cNvSpPr/>
          <p:nvPr/>
        </p:nvSpPr>
        <p:spPr>
          <a:xfrm rot="16200000">
            <a:off x="6070632" y="4181846"/>
            <a:ext cx="122464" cy="179614"/>
          </a:xfrm>
          <a:prstGeom prst="flowChartDelay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1" name="Ritardo 70">
            <a:extLst>
              <a:ext uri="{FF2B5EF4-FFF2-40B4-BE49-F238E27FC236}">
                <a16:creationId xmlns:a16="http://schemas.microsoft.com/office/drawing/2014/main" id="{CC8186AA-B5C9-4CC3-A0E3-5A47DBB01704}"/>
              </a:ext>
            </a:extLst>
          </p:cNvPr>
          <p:cNvSpPr/>
          <p:nvPr/>
        </p:nvSpPr>
        <p:spPr>
          <a:xfrm rot="16200000">
            <a:off x="6797253" y="4599414"/>
            <a:ext cx="122464" cy="179614"/>
          </a:xfrm>
          <a:prstGeom prst="flowChartDelay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2" name="Ritardo 71">
            <a:extLst>
              <a:ext uri="{FF2B5EF4-FFF2-40B4-BE49-F238E27FC236}">
                <a16:creationId xmlns:a16="http://schemas.microsoft.com/office/drawing/2014/main" id="{E5D84A17-DD7F-4A3D-AEFD-FF8484F70A08}"/>
              </a:ext>
            </a:extLst>
          </p:cNvPr>
          <p:cNvSpPr/>
          <p:nvPr/>
        </p:nvSpPr>
        <p:spPr>
          <a:xfrm rot="16200000">
            <a:off x="5671341" y="3053588"/>
            <a:ext cx="122464" cy="179614"/>
          </a:xfrm>
          <a:prstGeom prst="flowChartDelay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3" name="Ritardo 72">
            <a:extLst>
              <a:ext uri="{FF2B5EF4-FFF2-40B4-BE49-F238E27FC236}">
                <a16:creationId xmlns:a16="http://schemas.microsoft.com/office/drawing/2014/main" id="{BD4C48E0-EDEA-417D-9514-24035A7F3DD0}"/>
              </a:ext>
            </a:extLst>
          </p:cNvPr>
          <p:cNvSpPr/>
          <p:nvPr/>
        </p:nvSpPr>
        <p:spPr>
          <a:xfrm rot="16200000">
            <a:off x="6261626" y="2533547"/>
            <a:ext cx="122464" cy="179614"/>
          </a:xfrm>
          <a:prstGeom prst="flowChartDelay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4" name="Ritardo 73">
            <a:extLst>
              <a:ext uri="{FF2B5EF4-FFF2-40B4-BE49-F238E27FC236}">
                <a16:creationId xmlns:a16="http://schemas.microsoft.com/office/drawing/2014/main" id="{386831F5-104D-401B-8067-BD8B64D4943C}"/>
              </a:ext>
            </a:extLst>
          </p:cNvPr>
          <p:cNvSpPr/>
          <p:nvPr/>
        </p:nvSpPr>
        <p:spPr>
          <a:xfrm rot="16200000">
            <a:off x="5980825" y="4819027"/>
            <a:ext cx="122464" cy="179614"/>
          </a:xfrm>
          <a:prstGeom prst="flowChartDelay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5" name="Ritardo 74">
            <a:extLst>
              <a:ext uri="{FF2B5EF4-FFF2-40B4-BE49-F238E27FC236}">
                <a16:creationId xmlns:a16="http://schemas.microsoft.com/office/drawing/2014/main" id="{C6F4B841-5DF2-46E0-B94E-96D44C006A35}"/>
              </a:ext>
            </a:extLst>
          </p:cNvPr>
          <p:cNvSpPr/>
          <p:nvPr/>
        </p:nvSpPr>
        <p:spPr>
          <a:xfrm rot="16200000">
            <a:off x="6555046" y="3983133"/>
            <a:ext cx="122464" cy="179614"/>
          </a:xfrm>
          <a:prstGeom prst="flowChartDelay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6" name="Ritardo 75">
            <a:extLst>
              <a:ext uri="{FF2B5EF4-FFF2-40B4-BE49-F238E27FC236}">
                <a16:creationId xmlns:a16="http://schemas.microsoft.com/office/drawing/2014/main" id="{5026553E-9B81-4245-8652-015E18A2E3BC}"/>
              </a:ext>
            </a:extLst>
          </p:cNvPr>
          <p:cNvSpPr/>
          <p:nvPr/>
        </p:nvSpPr>
        <p:spPr>
          <a:xfrm rot="16200000">
            <a:off x="6797253" y="3642541"/>
            <a:ext cx="122464" cy="179614"/>
          </a:xfrm>
          <a:prstGeom prst="flowChartDelay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7" name="Ritardo 76">
            <a:extLst>
              <a:ext uri="{FF2B5EF4-FFF2-40B4-BE49-F238E27FC236}">
                <a16:creationId xmlns:a16="http://schemas.microsoft.com/office/drawing/2014/main" id="{79708B26-6471-4FCC-AA4F-92C6774F74C1}"/>
              </a:ext>
            </a:extLst>
          </p:cNvPr>
          <p:cNvSpPr/>
          <p:nvPr/>
        </p:nvSpPr>
        <p:spPr>
          <a:xfrm rot="16200000">
            <a:off x="5980825" y="2825610"/>
            <a:ext cx="122464" cy="179614"/>
          </a:xfrm>
          <a:prstGeom prst="flowChartDelay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8" name="Ritardo 77">
            <a:extLst>
              <a:ext uri="{FF2B5EF4-FFF2-40B4-BE49-F238E27FC236}">
                <a16:creationId xmlns:a16="http://schemas.microsoft.com/office/drawing/2014/main" id="{55F8AB0E-144F-4B05-9EC7-11CB67F92CEA}"/>
              </a:ext>
            </a:extLst>
          </p:cNvPr>
          <p:cNvSpPr/>
          <p:nvPr/>
        </p:nvSpPr>
        <p:spPr>
          <a:xfrm rot="16200000">
            <a:off x="6555046" y="4819879"/>
            <a:ext cx="122464" cy="179614"/>
          </a:xfrm>
          <a:prstGeom prst="flowChartDelay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9" name="Ritardo 78">
            <a:extLst>
              <a:ext uri="{FF2B5EF4-FFF2-40B4-BE49-F238E27FC236}">
                <a16:creationId xmlns:a16="http://schemas.microsoft.com/office/drawing/2014/main" id="{AF6F5BFA-AC76-40E2-8A41-969B9082B606}"/>
              </a:ext>
            </a:extLst>
          </p:cNvPr>
          <p:cNvSpPr/>
          <p:nvPr/>
        </p:nvSpPr>
        <p:spPr>
          <a:xfrm rot="16200000">
            <a:off x="5907473" y="3921900"/>
            <a:ext cx="122464" cy="179614"/>
          </a:xfrm>
          <a:prstGeom prst="flowChartDelay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0" name="Ritardo 79">
            <a:extLst>
              <a:ext uri="{FF2B5EF4-FFF2-40B4-BE49-F238E27FC236}">
                <a16:creationId xmlns:a16="http://schemas.microsoft.com/office/drawing/2014/main" id="{97E23DB8-A6A7-48B1-B54C-CD84B0CEC6CE}"/>
              </a:ext>
            </a:extLst>
          </p:cNvPr>
          <p:cNvSpPr/>
          <p:nvPr/>
        </p:nvSpPr>
        <p:spPr>
          <a:xfrm rot="16200000">
            <a:off x="6846260" y="2984609"/>
            <a:ext cx="122464" cy="179614"/>
          </a:xfrm>
          <a:prstGeom prst="flowChartDelay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1" name="Ritardo 80">
            <a:extLst>
              <a:ext uri="{FF2B5EF4-FFF2-40B4-BE49-F238E27FC236}">
                <a16:creationId xmlns:a16="http://schemas.microsoft.com/office/drawing/2014/main" id="{D97A178D-A5CB-4560-9F09-F654E8305B22}"/>
              </a:ext>
            </a:extLst>
          </p:cNvPr>
          <p:cNvSpPr/>
          <p:nvPr/>
        </p:nvSpPr>
        <p:spPr>
          <a:xfrm rot="16200000">
            <a:off x="6351433" y="4727634"/>
            <a:ext cx="122464" cy="179614"/>
          </a:xfrm>
          <a:prstGeom prst="flowChartDelay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2" name="Ritardo 81">
            <a:extLst>
              <a:ext uri="{FF2B5EF4-FFF2-40B4-BE49-F238E27FC236}">
                <a16:creationId xmlns:a16="http://schemas.microsoft.com/office/drawing/2014/main" id="{9729D885-E3C2-4B0A-837A-7745A5E2D17C}"/>
              </a:ext>
            </a:extLst>
          </p:cNvPr>
          <p:cNvSpPr/>
          <p:nvPr/>
        </p:nvSpPr>
        <p:spPr>
          <a:xfrm rot="16200000">
            <a:off x="5880259" y="4719985"/>
            <a:ext cx="122464" cy="179614"/>
          </a:xfrm>
          <a:prstGeom prst="flowChartDelay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3" name="Ritardo 82">
            <a:extLst>
              <a:ext uri="{FF2B5EF4-FFF2-40B4-BE49-F238E27FC236}">
                <a16:creationId xmlns:a16="http://schemas.microsoft.com/office/drawing/2014/main" id="{4240BC26-28F8-4AA4-A7D1-9FE8ABD89355}"/>
              </a:ext>
            </a:extLst>
          </p:cNvPr>
          <p:cNvSpPr/>
          <p:nvPr/>
        </p:nvSpPr>
        <p:spPr>
          <a:xfrm rot="16200000">
            <a:off x="6859846" y="3779216"/>
            <a:ext cx="122464" cy="179614"/>
          </a:xfrm>
          <a:prstGeom prst="flowChartDelay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4" name="Ritardo 83">
            <a:extLst>
              <a:ext uri="{FF2B5EF4-FFF2-40B4-BE49-F238E27FC236}">
                <a16:creationId xmlns:a16="http://schemas.microsoft.com/office/drawing/2014/main" id="{B837A408-68BF-4B3E-AB1A-27C854517C9B}"/>
              </a:ext>
            </a:extLst>
          </p:cNvPr>
          <p:cNvSpPr/>
          <p:nvPr/>
        </p:nvSpPr>
        <p:spPr>
          <a:xfrm rot="16200000">
            <a:off x="5907473" y="3346166"/>
            <a:ext cx="122464" cy="179614"/>
          </a:xfrm>
          <a:prstGeom prst="flowChartDelay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5" name="Ritardo 84">
            <a:extLst>
              <a:ext uri="{FF2B5EF4-FFF2-40B4-BE49-F238E27FC236}">
                <a16:creationId xmlns:a16="http://schemas.microsoft.com/office/drawing/2014/main" id="{0B7639BC-A6A0-4D37-8E60-AAA758766EB0}"/>
              </a:ext>
            </a:extLst>
          </p:cNvPr>
          <p:cNvSpPr/>
          <p:nvPr/>
        </p:nvSpPr>
        <p:spPr>
          <a:xfrm rot="16200000">
            <a:off x="6794373" y="2632838"/>
            <a:ext cx="122464" cy="179614"/>
          </a:xfrm>
          <a:prstGeom prst="flowChartDelay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6" name="Ritardo 85">
            <a:extLst>
              <a:ext uri="{FF2B5EF4-FFF2-40B4-BE49-F238E27FC236}">
                <a16:creationId xmlns:a16="http://schemas.microsoft.com/office/drawing/2014/main" id="{75262E18-C1D0-4AF9-9382-A8E6ED9D401A}"/>
              </a:ext>
            </a:extLst>
          </p:cNvPr>
          <p:cNvSpPr/>
          <p:nvPr/>
        </p:nvSpPr>
        <p:spPr>
          <a:xfrm rot="16200000">
            <a:off x="6704566" y="2533547"/>
            <a:ext cx="122464" cy="179614"/>
          </a:xfrm>
          <a:prstGeom prst="flowChartDelay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02" name="Gruppo 101">
            <a:extLst>
              <a:ext uri="{FF2B5EF4-FFF2-40B4-BE49-F238E27FC236}">
                <a16:creationId xmlns:a16="http://schemas.microsoft.com/office/drawing/2014/main" id="{23B3A844-C5E1-4ECA-8D2E-5719EE2E9BE6}"/>
              </a:ext>
            </a:extLst>
          </p:cNvPr>
          <p:cNvGrpSpPr/>
          <p:nvPr/>
        </p:nvGrpSpPr>
        <p:grpSpPr>
          <a:xfrm>
            <a:off x="6233051" y="2562122"/>
            <a:ext cx="966266" cy="573526"/>
            <a:chOff x="6233051" y="2562122"/>
            <a:chExt cx="966266" cy="573526"/>
          </a:xfrm>
        </p:grpSpPr>
        <p:sp>
          <p:nvSpPr>
            <p:cNvPr id="103" name="Ritardo 102">
              <a:extLst>
                <a:ext uri="{FF2B5EF4-FFF2-40B4-BE49-F238E27FC236}">
                  <a16:creationId xmlns:a16="http://schemas.microsoft.com/office/drawing/2014/main" id="{1EA4DA94-7F7D-493E-AE46-94ED0003F69C}"/>
                </a:ext>
              </a:extLst>
            </p:cNvPr>
            <p:cNvSpPr/>
            <p:nvPr/>
          </p:nvSpPr>
          <p:spPr>
            <a:xfrm rot="16200000">
              <a:off x="6794373" y="2632838"/>
              <a:ext cx="122464" cy="179614"/>
            </a:xfrm>
            <a:prstGeom prst="flowChartDelay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lt1"/>
                </a:solidFill>
              </a:endParaRPr>
            </a:p>
          </p:txBody>
        </p:sp>
        <p:sp>
          <p:nvSpPr>
            <p:cNvPr id="104" name="Ritardo 103">
              <a:extLst>
                <a:ext uri="{FF2B5EF4-FFF2-40B4-BE49-F238E27FC236}">
                  <a16:creationId xmlns:a16="http://schemas.microsoft.com/office/drawing/2014/main" id="{01B058E9-1F6B-41D1-9273-099515BFD6FF}"/>
                </a:ext>
              </a:extLst>
            </p:cNvPr>
            <p:cNvSpPr/>
            <p:nvPr/>
          </p:nvSpPr>
          <p:spPr>
            <a:xfrm rot="16200000">
              <a:off x="6704566" y="2533547"/>
              <a:ext cx="122464" cy="179614"/>
            </a:xfrm>
            <a:prstGeom prst="flowChartDelay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lt1"/>
                </a:solidFill>
              </a:endParaRPr>
            </a:p>
          </p:txBody>
        </p:sp>
        <p:sp>
          <p:nvSpPr>
            <p:cNvPr id="105" name="Ritardo 104">
              <a:extLst>
                <a:ext uri="{FF2B5EF4-FFF2-40B4-BE49-F238E27FC236}">
                  <a16:creationId xmlns:a16="http://schemas.microsoft.com/office/drawing/2014/main" id="{CEAF1151-1FC6-4F22-91A4-232603A9CA4C}"/>
                </a:ext>
              </a:extLst>
            </p:cNvPr>
            <p:cNvSpPr/>
            <p:nvPr/>
          </p:nvSpPr>
          <p:spPr>
            <a:xfrm rot="16200000">
              <a:off x="6261626" y="2533547"/>
              <a:ext cx="122464" cy="179614"/>
            </a:xfrm>
            <a:prstGeom prst="flowChartDelay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lt1"/>
                </a:solidFill>
              </a:endParaRPr>
            </a:p>
          </p:txBody>
        </p:sp>
        <p:sp>
          <p:nvSpPr>
            <p:cNvPr id="106" name="Ritardo 105">
              <a:extLst>
                <a:ext uri="{FF2B5EF4-FFF2-40B4-BE49-F238E27FC236}">
                  <a16:creationId xmlns:a16="http://schemas.microsoft.com/office/drawing/2014/main" id="{9DBC2F45-A0BD-4C7A-B42F-0388832FF935}"/>
                </a:ext>
              </a:extLst>
            </p:cNvPr>
            <p:cNvSpPr/>
            <p:nvPr/>
          </p:nvSpPr>
          <p:spPr>
            <a:xfrm rot="16200000">
              <a:off x="6846260" y="2984609"/>
              <a:ext cx="122464" cy="179614"/>
            </a:xfrm>
            <a:prstGeom prst="flowChartDelay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lt1"/>
                </a:solidFill>
              </a:endParaRPr>
            </a:p>
          </p:txBody>
        </p:sp>
        <p:sp>
          <p:nvSpPr>
            <p:cNvPr id="107" name="Ritardo 106">
              <a:extLst>
                <a:ext uri="{FF2B5EF4-FFF2-40B4-BE49-F238E27FC236}">
                  <a16:creationId xmlns:a16="http://schemas.microsoft.com/office/drawing/2014/main" id="{A3183943-66F4-4D4F-8675-D749E66178D3}"/>
                </a:ext>
              </a:extLst>
            </p:cNvPr>
            <p:cNvSpPr/>
            <p:nvPr/>
          </p:nvSpPr>
          <p:spPr>
            <a:xfrm rot="16200000">
              <a:off x="7048278" y="2533547"/>
              <a:ext cx="122464" cy="179614"/>
            </a:xfrm>
            <a:prstGeom prst="flowChartDelay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108" name="Connettore diritto 107">
              <a:extLst>
                <a:ext uri="{FF2B5EF4-FFF2-40B4-BE49-F238E27FC236}">
                  <a16:creationId xmlns:a16="http://schemas.microsoft.com/office/drawing/2014/main" id="{5B4E3664-B3E6-49D0-948D-C84DD3059636}"/>
                </a:ext>
              </a:extLst>
            </p:cNvPr>
            <p:cNvCxnSpPr>
              <a:stCxn id="105" idx="2"/>
              <a:endCxn id="107" idx="0"/>
            </p:cNvCxnSpPr>
            <p:nvPr/>
          </p:nvCxnSpPr>
          <p:spPr>
            <a:xfrm>
              <a:off x="6412665" y="2623354"/>
              <a:ext cx="607038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Connettore diritto 108">
              <a:extLst>
                <a:ext uri="{FF2B5EF4-FFF2-40B4-BE49-F238E27FC236}">
                  <a16:creationId xmlns:a16="http://schemas.microsoft.com/office/drawing/2014/main" id="{00D9A518-1BAB-4653-895E-C04092BB1DB4}"/>
                </a:ext>
              </a:extLst>
            </p:cNvPr>
            <p:cNvCxnSpPr>
              <a:cxnSpLocks/>
              <a:stCxn id="106" idx="3"/>
              <a:endCxn id="107" idx="1"/>
            </p:cNvCxnSpPr>
            <p:nvPr/>
          </p:nvCxnSpPr>
          <p:spPr>
            <a:xfrm flipV="1">
              <a:off x="6907492" y="2684586"/>
              <a:ext cx="202018" cy="328598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Connettore diritto 109">
              <a:extLst>
                <a:ext uri="{FF2B5EF4-FFF2-40B4-BE49-F238E27FC236}">
                  <a16:creationId xmlns:a16="http://schemas.microsoft.com/office/drawing/2014/main" id="{99112998-FD6B-4724-8FE8-973F1FE075AA}"/>
                </a:ext>
              </a:extLst>
            </p:cNvPr>
            <p:cNvCxnSpPr>
              <a:cxnSpLocks/>
              <a:stCxn id="103" idx="2"/>
              <a:endCxn id="107" idx="0"/>
            </p:cNvCxnSpPr>
            <p:nvPr/>
          </p:nvCxnSpPr>
          <p:spPr>
            <a:xfrm flipV="1">
              <a:off x="6945412" y="2623354"/>
              <a:ext cx="74291" cy="99291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1" name="Gruppo 110">
            <a:extLst>
              <a:ext uri="{FF2B5EF4-FFF2-40B4-BE49-F238E27FC236}">
                <a16:creationId xmlns:a16="http://schemas.microsoft.com/office/drawing/2014/main" id="{5D0E18C4-D1D5-4A07-98EF-FE1F90C0C584}"/>
              </a:ext>
            </a:extLst>
          </p:cNvPr>
          <p:cNvGrpSpPr/>
          <p:nvPr/>
        </p:nvGrpSpPr>
        <p:grpSpPr>
          <a:xfrm>
            <a:off x="5642766" y="2676232"/>
            <a:ext cx="489098" cy="820973"/>
            <a:chOff x="5642766" y="2676232"/>
            <a:chExt cx="489098" cy="820973"/>
          </a:xfrm>
        </p:grpSpPr>
        <p:sp>
          <p:nvSpPr>
            <p:cNvPr id="112" name="Ritardo 111">
              <a:extLst>
                <a:ext uri="{FF2B5EF4-FFF2-40B4-BE49-F238E27FC236}">
                  <a16:creationId xmlns:a16="http://schemas.microsoft.com/office/drawing/2014/main" id="{2ADC18E2-D3C5-4423-A8B8-E4CF70969A9B}"/>
                </a:ext>
              </a:extLst>
            </p:cNvPr>
            <p:cNvSpPr/>
            <p:nvPr/>
          </p:nvSpPr>
          <p:spPr>
            <a:xfrm rot="16200000">
              <a:off x="5671341" y="3053588"/>
              <a:ext cx="122464" cy="179614"/>
            </a:xfrm>
            <a:prstGeom prst="flowChartDelay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lt1"/>
                </a:solidFill>
              </a:endParaRPr>
            </a:p>
          </p:txBody>
        </p:sp>
        <p:sp>
          <p:nvSpPr>
            <p:cNvPr id="113" name="Ritardo 112">
              <a:extLst>
                <a:ext uri="{FF2B5EF4-FFF2-40B4-BE49-F238E27FC236}">
                  <a16:creationId xmlns:a16="http://schemas.microsoft.com/office/drawing/2014/main" id="{3FCB1625-72B3-47A8-A492-E5B4CF425DE0}"/>
                </a:ext>
              </a:extLst>
            </p:cNvPr>
            <p:cNvSpPr/>
            <p:nvPr/>
          </p:nvSpPr>
          <p:spPr>
            <a:xfrm rot="16200000">
              <a:off x="5980825" y="2825610"/>
              <a:ext cx="122464" cy="179614"/>
            </a:xfrm>
            <a:prstGeom prst="flowChartDelay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lt1"/>
                </a:solidFill>
              </a:endParaRPr>
            </a:p>
          </p:txBody>
        </p:sp>
        <p:sp>
          <p:nvSpPr>
            <p:cNvPr id="114" name="Ritardo 113">
              <a:extLst>
                <a:ext uri="{FF2B5EF4-FFF2-40B4-BE49-F238E27FC236}">
                  <a16:creationId xmlns:a16="http://schemas.microsoft.com/office/drawing/2014/main" id="{6104C150-96C0-49EE-8CAD-A75F8E17228C}"/>
                </a:ext>
              </a:extLst>
            </p:cNvPr>
            <p:cNvSpPr/>
            <p:nvPr/>
          </p:nvSpPr>
          <p:spPr>
            <a:xfrm rot="16200000">
              <a:off x="5907473" y="3346166"/>
              <a:ext cx="122464" cy="179614"/>
            </a:xfrm>
            <a:prstGeom prst="flowChartDelay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lt1"/>
                </a:solidFill>
              </a:endParaRPr>
            </a:p>
          </p:txBody>
        </p:sp>
        <p:sp>
          <p:nvSpPr>
            <p:cNvPr id="115" name="Ritardo 114">
              <a:extLst>
                <a:ext uri="{FF2B5EF4-FFF2-40B4-BE49-F238E27FC236}">
                  <a16:creationId xmlns:a16="http://schemas.microsoft.com/office/drawing/2014/main" id="{135AE831-3D2B-457F-8CC3-5A478B39F272}"/>
                </a:ext>
              </a:extLst>
            </p:cNvPr>
            <p:cNvSpPr/>
            <p:nvPr/>
          </p:nvSpPr>
          <p:spPr>
            <a:xfrm rot="16200000">
              <a:off x="5671341" y="2647657"/>
              <a:ext cx="122464" cy="179614"/>
            </a:xfrm>
            <a:prstGeom prst="flowChartDelay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116" name="Connettore diritto 115">
              <a:extLst>
                <a:ext uri="{FF2B5EF4-FFF2-40B4-BE49-F238E27FC236}">
                  <a16:creationId xmlns:a16="http://schemas.microsoft.com/office/drawing/2014/main" id="{AC63B5DE-AED0-44BB-A570-6866C05AD483}"/>
                </a:ext>
              </a:extLst>
            </p:cNvPr>
            <p:cNvCxnSpPr>
              <a:cxnSpLocks/>
              <a:stCxn id="113" idx="3"/>
              <a:endCxn id="115" idx="2"/>
            </p:cNvCxnSpPr>
            <p:nvPr/>
          </p:nvCxnSpPr>
          <p:spPr>
            <a:xfrm flipH="1" flipV="1">
              <a:off x="5822380" y="2737464"/>
              <a:ext cx="219677" cy="116721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Connettore diritto 116">
              <a:extLst>
                <a:ext uri="{FF2B5EF4-FFF2-40B4-BE49-F238E27FC236}">
                  <a16:creationId xmlns:a16="http://schemas.microsoft.com/office/drawing/2014/main" id="{6CD03DF5-38FC-4A06-B53A-B0241D2851F3}"/>
                </a:ext>
              </a:extLst>
            </p:cNvPr>
            <p:cNvCxnSpPr>
              <a:cxnSpLocks/>
              <a:stCxn id="112" idx="3"/>
              <a:endCxn id="115" idx="1"/>
            </p:cNvCxnSpPr>
            <p:nvPr/>
          </p:nvCxnSpPr>
          <p:spPr>
            <a:xfrm flipV="1">
              <a:off x="5732573" y="2798696"/>
              <a:ext cx="0" cy="283467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Connettore diritto 117">
              <a:extLst>
                <a:ext uri="{FF2B5EF4-FFF2-40B4-BE49-F238E27FC236}">
                  <a16:creationId xmlns:a16="http://schemas.microsoft.com/office/drawing/2014/main" id="{EE2A18CE-D9E5-4302-BBA5-8D585D49FD9F}"/>
                </a:ext>
              </a:extLst>
            </p:cNvPr>
            <p:cNvCxnSpPr>
              <a:cxnSpLocks/>
              <a:stCxn id="114" idx="3"/>
              <a:endCxn id="115" idx="1"/>
            </p:cNvCxnSpPr>
            <p:nvPr/>
          </p:nvCxnSpPr>
          <p:spPr>
            <a:xfrm flipH="1" flipV="1">
              <a:off x="5732573" y="2798696"/>
              <a:ext cx="236132" cy="576045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0" name="Ritardo 119">
            <a:extLst>
              <a:ext uri="{FF2B5EF4-FFF2-40B4-BE49-F238E27FC236}">
                <a16:creationId xmlns:a16="http://schemas.microsoft.com/office/drawing/2014/main" id="{B8D014AD-E7CA-4102-AC2F-4FFB9F05471D}"/>
              </a:ext>
            </a:extLst>
          </p:cNvPr>
          <p:cNvSpPr/>
          <p:nvPr/>
        </p:nvSpPr>
        <p:spPr>
          <a:xfrm rot="16200000">
            <a:off x="6555046" y="3983133"/>
            <a:ext cx="122464" cy="179614"/>
          </a:xfrm>
          <a:prstGeom prst="flowChartDela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lt1"/>
              </a:solidFill>
            </a:endParaRPr>
          </a:p>
        </p:txBody>
      </p:sp>
      <p:sp>
        <p:nvSpPr>
          <p:cNvPr id="121" name="Ritardo 120">
            <a:extLst>
              <a:ext uri="{FF2B5EF4-FFF2-40B4-BE49-F238E27FC236}">
                <a16:creationId xmlns:a16="http://schemas.microsoft.com/office/drawing/2014/main" id="{2B33CB53-1C60-4C8C-BEDC-6532DF6E588E}"/>
              </a:ext>
            </a:extLst>
          </p:cNvPr>
          <p:cNvSpPr/>
          <p:nvPr/>
        </p:nvSpPr>
        <p:spPr>
          <a:xfrm rot="16200000">
            <a:off x="6797253" y="3642541"/>
            <a:ext cx="122464" cy="179614"/>
          </a:xfrm>
          <a:prstGeom prst="flowChartDela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2" name="Ritardo 121">
            <a:extLst>
              <a:ext uri="{FF2B5EF4-FFF2-40B4-BE49-F238E27FC236}">
                <a16:creationId xmlns:a16="http://schemas.microsoft.com/office/drawing/2014/main" id="{44593C8B-EBE3-4F94-915D-8BA954269C81}"/>
              </a:ext>
            </a:extLst>
          </p:cNvPr>
          <p:cNvSpPr/>
          <p:nvPr/>
        </p:nvSpPr>
        <p:spPr>
          <a:xfrm rot="16200000">
            <a:off x="6859846" y="3779216"/>
            <a:ext cx="122464" cy="179614"/>
          </a:xfrm>
          <a:prstGeom prst="flowChartDela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lt1"/>
              </a:solidFill>
            </a:endParaRPr>
          </a:p>
        </p:txBody>
      </p:sp>
      <p:sp>
        <p:nvSpPr>
          <p:cNvPr id="123" name="Ritardo 122">
            <a:extLst>
              <a:ext uri="{FF2B5EF4-FFF2-40B4-BE49-F238E27FC236}">
                <a16:creationId xmlns:a16="http://schemas.microsoft.com/office/drawing/2014/main" id="{FA384450-C3E1-4C16-A216-18260AE248A9}"/>
              </a:ext>
            </a:extLst>
          </p:cNvPr>
          <p:cNvSpPr/>
          <p:nvPr/>
        </p:nvSpPr>
        <p:spPr>
          <a:xfrm rot="16200000">
            <a:off x="6985986" y="4051752"/>
            <a:ext cx="122464" cy="179614"/>
          </a:xfrm>
          <a:prstGeom prst="flowChartDelay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24" name="Connettore diritto 123">
            <a:extLst>
              <a:ext uri="{FF2B5EF4-FFF2-40B4-BE49-F238E27FC236}">
                <a16:creationId xmlns:a16="http://schemas.microsoft.com/office/drawing/2014/main" id="{6B68D5B4-2D5A-4D87-92A7-3AADE93D0E54}"/>
              </a:ext>
            </a:extLst>
          </p:cNvPr>
          <p:cNvCxnSpPr>
            <a:cxnSpLocks/>
            <a:stCxn id="123" idx="3"/>
            <a:endCxn id="121" idx="1"/>
          </p:cNvCxnSpPr>
          <p:nvPr/>
        </p:nvCxnSpPr>
        <p:spPr>
          <a:xfrm flipH="1" flipV="1">
            <a:off x="6858485" y="3793580"/>
            <a:ext cx="188733" cy="28674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5" name="Connettore diritto 124">
            <a:extLst>
              <a:ext uri="{FF2B5EF4-FFF2-40B4-BE49-F238E27FC236}">
                <a16:creationId xmlns:a16="http://schemas.microsoft.com/office/drawing/2014/main" id="{A7235140-4A74-419F-A1AA-4FB25C818596}"/>
              </a:ext>
            </a:extLst>
          </p:cNvPr>
          <p:cNvCxnSpPr>
            <a:cxnSpLocks/>
            <a:stCxn id="120" idx="2"/>
            <a:endCxn id="123" idx="0"/>
          </p:cNvCxnSpPr>
          <p:nvPr/>
        </p:nvCxnSpPr>
        <p:spPr>
          <a:xfrm>
            <a:off x="6706085" y="4072940"/>
            <a:ext cx="251326" cy="68619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27" name="Gruppo 126">
            <a:extLst>
              <a:ext uri="{FF2B5EF4-FFF2-40B4-BE49-F238E27FC236}">
                <a16:creationId xmlns:a16="http://schemas.microsoft.com/office/drawing/2014/main" id="{64462A98-E00D-4740-821D-0D4785A4DC40}"/>
              </a:ext>
            </a:extLst>
          </p:cNvPr>
          <p:cNvGrpSpPr/>
          <p:nvPr/>
        </p:nvGrpSpPr>
        <p:grpSpPr>
          <a:xfrm>
            <a:off x="5746354" y="3950475"/>
            <a:ext cx="475317" cy="920549"/>
            <a:chOff x="5746354" y="3950475"/>
            <a:chExt cx="475317" cy="920549"/>
          </a:xfrm>
        </p:grpSpPr>
        <p:sp>
          <p:nvSpPr>
            <p:cNvPr id="128" name="Ritardo 127">
              <a:extLst>
                <a:ext uri="{FF2B5EF4-FFF2-40B4-BE49-F238E27FC236}">
                  <a16:creationId xmlns:a16="http://schemas.microsoft.com/office/drawing/2014/main" id="{03A62AEC-9F85-4B1E-94D7-78821A5B38C2}"/>
                </a:ext>
              </a:extLst>
            </p:cNvPr>
            <p:cNvSpPr/>
            <p:nvPr/>
          </p:nvSpPr>
          <p:spPr>
            <a:xfrm rot="16200000">
              <a:off x="6070632" y="4181846"/>
              <a:ext cx="122464" cy="179614"/>
            </a:xfrm>
            <a:prstGeom prst="flowChartDelay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lt1"/>
                </a:solidFill>
              </a:endParaRPr>
            </a:p>
          </p:txBody>
        </p:sp>
        <p:sp>
          <p:nvSpPr>
            <p:cNvPr id="129" name="Ritardo 128">
              <a:extLst>
                <a:ext uri="{FF2B5EF4-FFF2-40B4-BE49-F238E27FC236}">
                  <a16:creationId xmlns:a16="http://schemas.microsoft.com/office/drawing/2014/main" id="{5497BE2D-1BD0-411E-AE94-594D44DCAF39}"/>
                </a:ext>
              </a:extLst>
            </p:cNvPr>
            <p:cNvSpPr/>
            <p:nvPr/>
          </p:nvSpPr>
          <p:spPr>
            <a:xfrm rot="16200000">
              <a:off x="5907473" y="3921900"/>
              <a:ext cx="122464" cy="179614"/>
            </a:xfrm>
            <a:prstGeom prst="flowChartDelay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lt1"/>
                </a:solidFill>
              </a:endParaRPr>
            </a:p>
          </p:txBody>
        </p:sp>
        <p:sp>
          <p:nvSpPr>
            <p:cNvPr id="130" name="Ritardo 129">
              <a:extLst>
                <a:ext uri="{FF2B5EF4-FFF2-40B4-BE49-F238E27FC236}">
                  <a16:creationId xmlns:a16="http://schemas.microsoft.com/office/drawing/2014/main" id="{C1D7AF3E-0379-4BB9-BBF8-CD37AC076910}"/>
                </a:ext>
              </a:extLst>
            </p:cNvPr>
            <p:cNvSpPr/>
            <p:nvPr/>
          </p:nvSpPr>
          <p:spPr>
            <a:xfrm rot="16200000">
              <a:off x="5880259" y="4719985"/>
              <a:ext cx="122464" cy="179614"/>
            </a:xfrm>
            <a:prstGeom prst="flowChartDelay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lt1"/>
                </a:solidFill>
              </a:endParaRPr>
            </a:p>
          </p:txBody>
        </p:sp>
        <p:sp>
          <p:nvSpPr>
            <p:cNvPr id="131" name="Ritardo 130">
              <a:extLst>
                <a:ext uri="{FF2B5EF4-FFF2-40B4-BE49-F238E27FC236}">
                  <a16:creationId xmlns:a16="http://schemas.microsoft.com/office/drawing/2014/main" id="{5C971B00-9AC2-4953-84A1-F092C19F59A2}"/>
                </a:ext>
              </a:extLst>
            </p:cNvPr>
            <p:cNvSpPr/>
            <p:nvPr/>
          </p:nvSpPr>
          <p:spPr>
            <a:xfrm rot="16200000">
              <a:off x="5774929" y="4216329"/>
              <a:ext cx="122464" cy="179614"/>
            </a:xfrm>
            <a:prstGeom prst="flowChartDelay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132" name="Connettore diritto 131">
              <a:extLst>
                <a:ext uri="{FF2B5EF4-FFF2-40B4-BE49-F238E27FC236}">
                  <a16:creationId xmlns:a16="http://schemas.microsoft.com/office/drawing/2014/main" id="{61727120-C9DD-4A23-8391-626DFB93EC69}"/>
                </a:ext>
              </a:extLst>
            </p:cNvPr>
            <p:cNvCxnSpPr>
              <a:cxnSpLocks/>
              <a:stCxn id="130" idx="3"/>
              <a:endCxn id="131" idx="1"/>
            </p:cNvCxnSpPr>
            <p:nvPr/>
          </p:nvCxnSpPr>
          <p:spPr>
            <a:xfrm flipH="1" flipV="1">
              <a:off x="5836161" y="4367368"/>
              <a:ext cx="105330" cy="38119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Connettore diritto 132">
              <a:extLst>
                <a:ext uri="{FF2B5EF4-FFF2-40B4-BE49-F238E27FC236}">
                  <a16:creationId xmlns:a16="http://schemas.microsoft.com/office/drawing/2014/main" id="{B4ACE636-D0D9-467F-89E7-D071636C203A}"/>
                </a:ext>
              </a:extLst>
            </p:cNvPr>
            <p:cNvCxnSpPr>
              <a:cxnSpLocks/>
              <a:stCxn id="128" idx="0"/>
              <a:endCxn id="131" idx="2"/>
            </p:cNvCxnSpPr>
            <p:nvPr/>
          </p:nvCxnSpPr>
          <p:spPr>
            <a:xfrm flipH="1">
              <a:off x="5925968" y="4271653"/>
              <a:ext cx="116089" cy="34483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Connettore diritto 133">
              <a:extLst>
                <a:ext uri="{FF2B5EF4-FFF2-40B4-BE49-F238E27FC236}">
                  <a16:creationId xmlns:a16="http://schemas.microsoft.com/office/drawing/2014/main" id="{11F1DA3E-E532-44C9-ABAE-9D26151C2ABB}"/>
                </a:ext>
              </a:extLst>
            </p:cNvPr>
            <p:cNvCxnSpPr>
              <a:cxnSpLocks/>
              <a:stCxn id="131" idx="3"/>
              <a:endCxn id="129" idx="1"/>
            </p:cNvCxnSpPr>
            <p:nvPr/>
          </p:nvCxnSpPr>
          <p:spPr>
            <a:xfrm flipV="1">
              <a:off x="5836161" y="4072939"/>
              <a:ext cx="132544" cy="171965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6" name="Gruppo 135">
            <a:extLst>
              <a:ext uri="{FF2B5EF4-FFF2-40B4-BE49-F238E27FC236}">
                <a16:creationId xmlns:a16="http://schemas.microsoft.com/office/drawing/2014/main" id="{CEF60E0A-8A8A-418B-88A1-8FE836BAF3AD}"/>
              </a:ext>
            </a:extLst>
          </p:cNvPr>
          <p:cNvGrpSpPr/>
          <p:nvPr/>
        </p:nvGrpSpPr>
        <p:grpSpPr>
          <a:xfrm>
            <a:off x="5952250" y="4627989"/>
            <a:ext cx="996042" cy="543661"/>
            <a:chOff x="5952250" y="4627989"/>
            <a:chExt cx="996042" cy="543661"/>
          </a:xfrm>
        </p:grpSpPr>
        <p:sp>
          <p:nvSpPr>
            <p:cNvPr id="137" name="Ritardo 136">
              <a:extLst>
                <a:ext uri="{FF2B5EF4-FFF2-40B4-BE49-F238E27FC236}">
                  <a16:creationId xmlns:a16="http://schemas.microsoft.com/office/drawing/2014/main" id="{2F27025D-447B-4F41-9888-DEF2BF8F80C3}"/>
                </a:ext>
              </a:extLst>
            </p:cNvPr>
            <p:cNvSpPr/>
            <p:nvPr/>
          </p:nvSpPr>
          <p:spPr>
            <a:xfrm rot="16200000">
              <a:off x="6160439" y="5020611"/>
              <a:ext cx="122464" cy="179614"/>
            </a:xfrm>
            <a:prstGeom prst="flowChartDelay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lt1"/>
                </a:solidFill>
              </a:endParaRPr>
            </a:p>
          </p:txBody>
        </p:sp>
        <p:sp>
          <p:nvSpPr>
            <p:cNvPr id="138" name="Ritardo 137">
              <a:extLst>
                <a:ext uri="{FF2B5EF4-FFF2-40B4-BE49-F238E27FC236}">
                  <a16:creationId xmlns:a16="http://schemas.microsoft.com/office/drawing/2014/main" id="{BBD7E42A-A38B-4BC4-8A10-5109900D27FD}"/>
                </a:ext>
              </a:extLst>
            </p:cNvPr>
            <p:cNvSpPr/>
            <p:nvPr/>
          </p:nvSpPr>
          <p:spPr>
            <a:xfrm rot="16200000">
              <a:off x="6797253" y="4599414"/>
              <a:ext cx="122464" cy="179614"/>
            </a:xfrm>
            <a:prstGeom prst="flowChartDelay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lt1"/>
                </a:solidFill>
              </a:endParaRPr>
            </a:p>
          </p:txBody>
        </p:sp>
        <p:sp>
          <p:nvSpPr>
            <p:cNvPr id="139" name="Ritardo 138">
              <a:extLst>
                <a:ext uri="{FF2B5EF4-FFF2-40B4-BE49-F238E27FC236}">
                  <a16:creationId xmlns:a16="http://schemas.microsoft.com/office/drawing/2014/main" id="{684B501E-18B5-4568-B8F9-4908EB369A53}"/>
                </a:ext>
              </a:extLst>
            </p:cNvPr>
            <p:cNvSpPr/>
            <p:nvPr/>
          </p:nvSpPr>
          <p:spPr>
            <a:xfrm rot="16200000">
              <a:off x="5980825" y="4819027"/>
              <a:ext cx="122464" cy="179614"/>
            </a:xfrm>
            <a:prstGeom prst="flowChartDelay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lt1"/>
                </a:solidFill>
              </a:endParaRPr>
            </a:p>
          </p:txBody>
        </p:sp>
        <p:sp>
          <p:nvSpPr>
            <p:cNvPr id="140" name="Ritardo 139">
              <a:extLst>
                <a:ext uri="{FF2B5EF4-FFF2-40B4-BE49-F238E27FC236}">
                  <a16:creationId xmlns:a16="http://schemas.microsoft.com/office/drawing/2014/main" id="{91C76601-0989-439A-9C92-3AF3B9E8BC86}"/>
                </a:ext>
              </a:extLst>
            </p:cNvPr>
            <p:cNvSpPr/>
            <p:nvPr/>
          </p:nvSpPr>
          <p:spPr>
            <a:xfrm rot="16200000">
              <a:off x="6555046" y="4819879"/>
              <a:ext cx="122464" cy="179614"/>
            </a:xfrm>
            <a:prstGeom prst="flowChartDelay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lt1"/>
                </a:solidFill>
              </a:endParaRPr>
            </a:p>
          </p:txBody>
        </p:sp>
        <p:sp>
          <p:nvSpPr>
            <p:cNvPr id="141" name="Ritardo 140">
              <a:extLst>
                <a:ext uri="{FF2B5EF4-FFF2-40B4-BE49-F238E27FC236}">
                  <a16:creationId xmlns:a16="http://schemas.microsoft.com/office/drawing/2014/main" id="{65BF1A3D-7EEE-4AAA-9448-F75C4F99D5DC}"/>
                </a:ext>
              </a:extLst>
            </p:cNvPr>
            <p:cNvSpPr/>
            <p:nvPr/>
          </p:nvSpPr>
          <p:spPr>
            <a:xfrm rot="16200000">
              <a:off x="6351433" y="4727634"/>
              <a:ext cx="122464" cy="179614"/>
            </a:xfrm>
            <a:prstGeom prst="flowChartDelay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lt1"/>
                </a:solidFill>
              </a:endParaRPr>
            </a:p>
          </p:txBody>
        </p:sp>
        <p:sp>
          <p:nvSpPr>
            <p:cNvPr id="142" name="Ritardo 141">
              <a:extLst>
                <a:ext uri="{FF2B5EF4-FFF2-40B4-BE49-F238E27FC236}">
                  <a16:creationId xmlns:a16="http://schemas.microsoft.com/office/drawing/2014/main" id="{87BBCE85-376D-4247-AC3D-EC8F1CD1CDC5}"/>
                </a:ext>
              </a:extLst>
            </p:cNvPr>
            <p:cNvSpPr/>
            <p:nvPr/>
          </p:nvSpPr>
          <p:spPr>
            <a:xfrm rot="16200000">
              <a:off x="6340053" y="4954540"/>
              <a:ext cx="122464" cy="179614"/>
            </a:xfrm>
            <a:prstGeom prst="flowChartDelay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143" name="Connettore diritto 142">
              <a:extLst>
                <a:ext uri="{FF2B5EF4-FFF2-40B4-BE49-F238E27FC236}">
                  <a16:creationId xmlns:a16="http://schemas.microsoft.com/office/drawing/2014/main" id="{3206987A-88B1-423C-871B-1D8EF477D419}"/>
                </a:ext>
              </a:extLst>
            </p:cNvPr>
            <p:cNvCxnSpPr>
              <a:cxnSpLocks/>
              <a:stCxn id="142" idx="2"/>
              <a:endCxn id="138" idx="1"/>
            </p:cNvCxnSpPr>
            <p:nvPr/>
          </p:nvCxnSpPr>
          <p:spPr>
            <a:xfrm flipV="1">
              <a:off x="6491092" y="4750453"/>
              <a:ext cx="367393" cy="293894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4" name="Connettore diritto 143">
              <a:extLst>
                <a:ext uri="{FF2B5EF4-FFF2-40B4-BE49-F238E27FC236}">
                  <a16:creationId xmlns:a16="http://schemas.microsoft.com/office/drawing/2014/main" id="{B634DEF3-D768-4DDA-B47D-BB1E05340565}"/>
                </a:ext>
              </a:extLst>
            </p:cNvPr>
            <p:cNvCxnSpPr>
              <a:cxnSpLocks/>
              <a:stCxn id="139" idx="2"/>
              <a:endCxn id="142" idx="0"/>
            </p:cNvCxnSpPr>
            <p:nvPr/>
          </p:nvCxnSpPr>
          <p:spPr>
            <a:xfrm>
              <a:off x="6131864" y="4908834"/>
              <a:ext cx="179614" cy="135513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Connettore diritto 144">
              <a:extLst>
                <a:ext uri="{FF2B5EF4-FFF2-40B4-BE49-F238E27FC236}">
                  <a16:creationId xmlns:a16="http://schemas.microsoft.com/office/drawing/2014/main" id="{8CACF675-A9EA-45F0-BB22-71B10CB46355}"/>
                </a:ext>
              </a:extLst>
            </p:cNvPr>
            <p:cNvCxnSpPr>
              <a:cxnSpLocks/>
              <a:stCxn id="141" idx="1"/>
              <a:endCxn id="142" idx="3"/>
            </p:cNvCxnSpPr>
            <p:nvPr/>
          </p:nvCxnSpPr>
          <p:spPr>
            <a:xfrm flipH="1">
              <a:off x="6401285" y="4878673"/>
              <a:ext cx="11380" cy="10444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8" name="Ritardo 97">
            <a:extLst>
              <a:ext uri="{FF2B5EF4-FFF2-40B4-BE49-F238E27FC236}">
                <a16:creationId xmlns:a16="http://schemas.microsoft.com/office/drawing/2014/main" id="{353E964F-39A2-4CD2-9144-D1B907F70793}"/>
              </a:ext>
            </a:extLst>
          </p:cNvPr>
          <p:cNvSpPr/>
          <p:nvPr/>
        </p:nvSpPr>
        <p:spPr>
          <a:xfrm rot="16200000">
            <a:off x="2227163" y="2533547"/>
            <a:ext cx="122464" cy="179614"/>
          </a:xfrm>
          <a:prstGeom prst="flowChartDelay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9" name="CasellaDiTesto 98">
            <a:extLst>
              <a:ext uri="{FF2B5EF4-FFF2-40B4-BE49-F238E27FC236}">
                <a16:creationId xmlns:a16="http://schemas.microsoft.com/office/drawing/2014/main" id="{D11A78F9-E3ED-47C2-8C4C-D2572F566C66}"/>
              </a:ext>
            </a:extLst>
          </p:cNvPr>
          <p:cNvSpPr txBox="1"/>
          <p:nvPr/>
        </p:nvSpPr>
        <p:spPr>
          <a:xfrm>
            <a:off x="355633" y="3054113"/>
            <a:ext cx="166611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t-IT" sz="1200" i="1" dirty="0" err="1"/>
              <a:t>Biomethanol</a:t>
            </a:r>
            <a:r>
              <a:rPr lang="it-IT" sz="1200" i="1" dirty="0"/>
              <a:t> </a:t>
            </a:r>
            <a:r>
              <a:rPr lang="it-IT" sz="1200" i="1" dirty="0" err="1"/>
              <a:t>plant</a:t>
            </a:r>
            <a:endParaRPr lang="it-IT" sz="1200" i="1" dirty="0"/>
          </a:p>
        </p:txBody>
      </p:sp>
      <p:sp>
        <p:nvSpPr>
          <p:cNvPr id="100" name="Ritardo 99">
            <a:extLst>
              <a:ext uri="{FF2B5EF4-FFF2-40B4-BE49-F238E27FC236}">
                <a16:creationId xmlns:a16="http://schemas.microsoft.com/office/drawing/2014/main" id="{0727FCEA-7D47-421A-9FE2-CD94B4026CD8}"/>
              </a:ext>
            </a:extLst>
          </p:cNvPr>
          <p:cNvSpPr/>
          <p:nvPr/>
        </p:nvSpPr>
        <p:spPr>
          <a:xfrm rot="16200000">
            <a:off x="2227163" y="3118657"/>
            <a:ext cx="122464" cy="179614"/>
          </a:xfrm>
          <a:prstGeom prst="flowChartDela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1" name="CasellaDiTesto 100">
            <a:extLst>
              <a:ext uri="{FF2B5EF4-FFF2-40B4-BE49-F238E27FC236}">
                <a16:creationId xmlns:a16="http://schemas.microsoft.com/office/drawing/2014/main" id="{F46CC18A-B590-4A1F-8804-0E4D3F579778}"/>
              </a:ext>
            </a:extLst>
          </p:cNvPr>
          <p:cNvSpPr txBox="1"/>
          <p:nvPr/>
        </p:nvSpPr>
        <p:spPr>
          <a:xfrm>
            <a:off x="693271" y="3641386"/>
            <a:ext cx="135310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t-IT" sz="1200" i="1" dirty="0"/>
              <a:t>Yachting </a:t>
            </a:r>
            <a:r>
              <a:rPr lang="it-IT" sz="1200" i="1" dirty="0" err="1"/>
              <a:t>refueling</a:t>
            </a:r>
            <a:endParaRPr lang="it-IT" sz="1200" i="1" dirty="0"/>
          </a:p>
        </p:txBody>
      </p:sp>
      <p:sp>
        <p:nvSpPr>
          <p:cNvPr id="147" name="Ritardo 146">
            <a:extLst>
              <a:ext uri="{FF2B5EF4-FFF2-40B4-BE49-F238E27FC236}">
                <a16:creationId xmlns:a16="http://schemas.microsoft.com/office/drawing/2014/main" id="{F7B0781E-C620-4134-9B09-A4B49D7793AD}"/>
              </a:ext>
            </a:extLst>
          </p:cNvPr>
          <p:cNvSpPr/>
          <p:nvPr/>
        </p:nvSpPr>
        <p:spPr>
          <a:xfrm rot="16200000">
            <a:off x="2217498" y="3723635"/>
            <a:ext cx="122464" cy="179614"/>
          </a:xfrm>
          <a:prstGeom prst="flowChartDelay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8" name="CasellaDiTesto 147">
            <a:extLst>
              <a:ext uri="{FF2B5EF4-FFF2-40B4-BE49-F238E27FC236}">
                <a16:creationId xmlns:a16="http://schemas.microsoft.com/office/drawing/2014/main" id="{A5ADF95F-F492-43F7-9238-FD85ACC341A7}"/>
              </a:ext>
            </a:extLst>
          </p:cNvPr>
          <p:cNvSpPr txBox="1"/>
          <p:nvPr/>
        </p:nvSpPr>
        <p:spPr>
          <a:xfrm>
            <a:off x="591865" y="2484853"/>
            <a:ext cx="142988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t-IT" sz="1200" i="1" dirty="0"/>
              <a:t>Biogas </a:t>
            </a:r>
            <a:r>
              <a:rPr lang="it-IT" sz="1200" i="1" dirty="0" err="1"/>
              <a:t>plant</a:t>
            </a:r>
            <a:endParaRPr lang="it-IT" sz="1200" i="1" dirty="0"/>
          </a:p>
        </p:txBody>
      </p:sp>
    </p:spTree>
    <p:extLst>
      <p:ext uri="{BB962C8B-B14F-4D97-AF65-F5344CB8AC3E}">
        <p14:creationId xmlns:p14="http://schemas.microsoft.com/office/powerpoint/2010/main" val="23565015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0" grpId="0" animBg="1"/>
      <p:bldP spid="121" grpId="0" animBg="1"/>
      <p:bldP spid="122" grpId="0" animBg="1"/>
      <p:bldP spid="123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Immagine 60">
            <a:extLst>
              <a:ext uri="{FF2B5EF4-FFF2-40B4-BE49-F238E27FC236}">
                <a16:creationId xmlns:a16="http://schemas.microsoft.com/office/drawing/2014/main" id="{BDAEDED0-AB65-469A-8D78-65FA601CCA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34604" y="1928037"/>
            <a:ext cx="2153748" cy="3654309"/>
          </a:xfrm>
          <a:prstGeom prst="rect">
            <a:avLst/>
          </a:prstGeom>
        </p:spPr>
      </p:pic>
      <p:pic>
        <p:nvPicPr>
          <p:cNvPr id="87" name="Immagine 86">
            <a:extLst>
              <a:ext uri="{FF2B5EF4-FFF2-40B4-BE49-F238E27FC236}">
                <a16:creationId xmlns:a16="http://schemas.microsoft.com/office/drawing/2014/main" id="{DA74B2F5-36BA-4EDC-9851-5A8E06F6554D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905133" y="1760786"/>
            <a:ext cx="2812689" cy="4216472"/>
          </a:xfrm>
          <a:prstGeom prst="rect">
            <a:avLst/>
          </a:prstGeom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45CDE0F6-B08A-425F-8551-52C6FA63A7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CIPNES project</a:t>
            </a:r>
            <a:br>
              <a:rPr lang="it-IT" b="0" i="1" dirty="0"/>
            </a:br>
            <a:r>
              <a:rPr lang="it-IT" b="0" i="1" dirty="0" err="1"/>
              <a:t>Replicability</a:t>
            </a:r>
            <a:endParaRPr lang="it-IT" b="0" i="1" dirty="0"/>
          </a:p>
        </p:txBody>
      </p:sp>
      <p:sp>
        <p:nvSpPr>
          <p:cNvPr id="66" name="Ritardo 65">
            <a:extLst>
              <a:ext uri="{FF2B5EF4-FFF2-40B4-BE49-F238E27FC236}">
                <a16:creationId xmlns:a16="http://schemas.microsoft.com/office/drawing/2014/main" id="{1D7874C3-913D-468A-9487-2E0B8C4C88A0}"/>
              </a:ext>
            </a:extLst>
          </p:cNvPr>
          <p:cNvSpPr/>
          <p:nvPr/>
        </p:nvSpPr>
        <p:spPr>
          <a:xfrm rot="16200000">
            <a:off x="6794373" y="2632838"/>
            <a:ext cx="122464" cy="179614"/>
          </a:xfrm>
          <a:prstGeom prst="flowChartDelay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7" name="Ritardo 66">
            <a:extLst>
              <a:ext uri="{FF2B5EF4-FFF2-40B4-BE49-F238E27FC236}">
                <a16:creationId xmlns:a16="http://schemas.microsoft.com/office/drawing/2014/main" id="{56822883-983E-4E70-B96C-226862CAAFD3}"/>
              </a:ext>
            </a:extLst>
          </p:cNvPr>
          <p:cNvSpPr/>
          <p:nvPr/>
        </p:nvSpPr>
        <p:spPr>
          <a:xfrm rot="16200000">
            <a:off x="6704566" y="2533547"/>
            <a:ext cx="122464" cy="179614"/>
          </a:xfrm>
          <a:prstGeom prst="flowChartDelay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8" name="Ritardo 67">
            <a:extLst>
              <a:ext uri="{FF2B5EF4-FFF2-40B4-BE49-F238E27FC236}">
                <a16:creationId xmlns:a16="http://schemas.microsoft.com/office/drawing/2014/main" id="{34492665-CE9F-42F5-ADBB-EA5D79A5061A}"/>
              </a:ext>
            </a:extLst>
          </p:cNvPr>
          <p:cNvSpPr/>
          <p:nvPr/>
        </p:nvSpPr>
        <p:spPr>
          <a:xfrm rot="16200000">
            <a:off x="6160439" y="5020611"/>
            <a:ext cx="122464" cy="179614"/>
          </a:xfrm>
          <a:prstGeom prst="flowChartDelay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0" name="Ritardo 69">
            <a:extLst>
              <a:ext uri="{FF2B5EF4-FFF2-40B4-BE49-F238E27FC236}">
                <a16:creationId xmlns:a16="http://schemas.microsoft.com/office/drawing/2014/main" id="{1131177F-D64A-412F-81D7-8DB53E8C0945}"/>
              </a:ext>
            </a:extLst>
          </p:cNvPr>
          <p:cNvSpPr/>
          <p:nvPr/>
        </p:nvSpPr>
        <p:spPr>
          <a:xfrm rot="16200000">
            <a:off x="6070632" y="4181846"/>
            <a:ext cx="122464" cy="179614"/>
          </a:xfrm>
          <a:prstGeom prst="flowChartDelay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1" name="Ritardo 70">
            <a:extLst>
              <a:ext uri="{FF2B5EF4-FFF2-40B4-BE49-F238E27FC236}">
                <a16:creationId xmlns:a16="http://schemas.microsoft.com/office/drawing/2014/main" id="{CC8186AA-B5C9-4CC3-A0E3-5A47DBB01704}"/>
              </a:ext>
            </a:extLst>
          </p:cNvPr>
          <p:cNvSpPr/>
          <p:nvPr/>
        </p:nvSpPr>
        <p:spPr>
          <a:xfrm rot="16200000">
            <a:off x="6797253" y="4599414"/>
            <a:ext cx="122464" cy="179614"/>
          </a:xfrm>
          <a:prstGeom prst="flowChartDelay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2" name="Ritardo 71">
            <a:extLst>
              <a:ext uri="{FF2B5EF4-FFF2-40B4-BE49-F238E27FC236}">
                <a16:creationId xmlns:a16="http://schemas.microsoft.com/office/drawing/2014/main" id="{E5D84A17-DD7F-4A3D-AEFD-FF8484F70A08}"/>
              </a:ext>
            </a:extLst>
          </p:cNvPr>
          <p:cNvSpPr/>
          <p:nvPr/>
        </p:nvSpPr>
        <p:spPr>
          <a:xfrm rot="16200000">
            <a:off x="5671341" y="3053588"/>
            <a:ext cx="122464" cy="179614"/>
          </a:xfrm>
          <a:prstGeom prst="flowChartDelay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3" name="Ritardo 72">
            <a:extLst>
              <a:ext uri="{FF2B5EF4-FFF2-40B4-BE49-F238E27FC236}">
                <a16:creationId xmlns:a16="http://schemas.microsoft.com/office/drawing/2014/main" id="{BD4C48E0-EDEA-417D-9514-24035A7F3DD0}"/>
              </a:ext>
            </a:extLst>
          </p:cNvPr>
          <p:cNvSpPr/>
          <p:nvPr/>
        </p:nvSpPr>
        <p:spPr>
          <a:xfrm rot="16200000">
            <a:off x="6261626" y="2533547"/>
            <a:ext cx="122464" cy="179614"/>
          </a:xfrm>
          <a:prstGeom prst="flowChartDelay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4" name="Ritardo 73">
            <a:extLst>
              <a:ext uri="{FF2B5EF4-FFF2-40B4-BE49-F238E27FC236}">
                <a16:creationId xmlns:a16="http://schemas.microsoft.com/office/drawing/2014/main" id="{386831F5-104D-401B-8067-BD8B64D4943C}"/>
              </a:ext>
            </a:extLst>
          </p:cNvPr>
          <p:cNvSpPr/>
          <p:nvPr/>
        </p:nvSpPr>
        <p:spPr>
          <a:xfrm rot="16200000">
            <a:off x="5980825" y="4819027"/>
            <a:ext cx="122464" cy="179614"/>
          </a:xfrm>
          <a:prstGeom prst="flowChartDelay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5" name="Ritardo 74">
            <a:extLst>
              <a:ext uri="{FF2B5EF4-FFF2-40B4-BE49-F238E27FC236}">
                <a16:creationId xmlns:a16="http://schemas.microsoft.com/office/drawing/2014/main" id="{C6F4B841-5DF2-46E0-B94E-96D44C006A35}"/>
              </a:ext>
            </a:extLst>
          </p:cNvPr>
          <p:cNvSpPr/>
          <p:nvPr/>
        </p:nvSpPr>
        <p:spPr>
          <a:xfrm rot="16200000">
            <a:off x="6555046" y="3983133"/>
            <a:ext cx="122464" cy="179614"/>
          </a:xfrm>
          <a:prstGeom prst="flowChartDelay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6" name="Ritardo 75">
            <a:extLst>
              <a:ext uri="{FF2B5EF4-FFF2-40B4-BE49-F238E27FC236}">
                <a16:creationId xmlns:a16="http://schemas.microsoft.com/office/drawing/2014/main" id="{5026553E-9B81-4245-8652-015E18A2E3BC}"/>
              </a:ext>
            </a:extLst>
          </p:cNvPr>
          <p:cNvSpPr/>
          <p:nvPr/>
        </p:nvSpPr>
        <p:spPr>
          <a:xfrm rot="16200000">
            <a:off x="6797253" y="3642541"/>
            <a:ext cx="122464" cy="179614"/>
          </a:xfrm>
          <a:prstGeom prst="flowChartDelay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7" name="Ritardo 76">
            <a:extLst>
              <a:ext uri="{FF2B5EF4-FFF2-40B4-BE49-F238E27FC236}">
                <a16:creationId xmlns:a16="http://schemas.microsoft.com/office/drawing/2014/main" id="{79708B26-6471-4FCC-AA4F-92C6774F74C1}"/>
              </a:ext>
            </a:extLst>
          </p:cNvPr>
          <p:cNvSpPr/>
          <p:nvPr/>
        </p:nvSpPr>
        <p:spPr>
          <a:xfrm rot="16200000">
            <a:off x="5980825" y="2825610"/>
            <a:ext cx="122464" cy="179614"/>
          </a:xfrm>
          <a:prstGeom prst="flowChartDelay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8" name="Ritardo 77">
            <a:extLst>
              <a:ext uri="{FF2B5EF4-FFF2-40B4-BE49-F238E27FC236}">
                <a16:creationId xmlns:a16="http://schemas.microsoft.com/office/drawing/2014/main" id="{55F8AB0E-144F-4B05-9EC7-11CB67F92CEA}"/>
              </a:ext>
            </a:extLst>
          </p:cNvPr>
          <p:cNvSpPr/>
          <p:nvPr/>
        </p:nvSpPr>
        <p:spPr>
          <a:xfrm rot="16200000">
            <a:off x="6555046" y="4819879"/>
            <a:ext cx="122464" cy="179614"/>
          </a:xfrm>
          <a:prstGeom prst="flowChartDelay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9" name="Ritardo 78">
            <a:extLst>
              <a:ext uri="{FF2B5EF4-FFF2-40B4-BE49-F238E27FC236}">
                <a16:creationId xmlns:a16="http://schemas.microsoft.com/office/drawing/2014/main" id="{AF6F5BFA-AC76-40E2-8A41-969B9082B606}"/>
              </a:ext>
            </a:extLst>
          </p:cNvPr>
          <p:cNvSpPr/>
          <p:nvPr/>
        </p:nvSpPr>
        <p:spPr>
          <a:xfrm rot="16200000">
            <a:off x="5907473" y="3921900"/>
            <a:ext cx="122464" cy="179614"/>
          </a:xfrm>
          <a:prstGeom prst="flowChartDelay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0" name="Ritardo 79">
            <a:extLst>
              <a:ext uri="{FF2B5EF4-FFF2-40B4-BE49-F238E27FC236}">
                <a16:creationId xmlns:a16="http://schemas.microsoft.com/office/drawing/2014/main" id="{97E23DB8-A6A7-48B1-B54C-CD84B0CEC6CE}"/>
              </a:ext>
            </a:extLst>
          </p:cNvPr>
          <p:cNvSpPr/>
          <p:nvPr/>
        </p:nvSpPr>
        <p:spPr>
          <a:xfrm rot="16200000">
            <a:off x="6846260" y="2984609"/>
            <a:ext cx="122464" cy="179614"/>
          </a:xfrm>
          <a:prstGeom prst="flowChartDelay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1" name="Ritardo 80">
            <a:extLst>
              <a:ext uri="{FF2B5EF4-FFF2-40B4-BE49-F238E27FC236}">
                <a16:creationId xmlns:a16="http://schemas.microsoft.com/office/drawing/2014/main" id="{D97A178D-A5CB-4560-9F09-F654E8305B22}"/>
              </a:ext>
            </a:extLst>
          </p:cNvPr>
          <p:cNvSpPr/>
          <p:nvPr/>
        </p:nvSpPr>
        <p:spPr>
          <a:xfrm rot="16200000">
            <a:off x="6351433" y="4727634"/>
            <a:ext cx="122464" cy="179614"/>
          </a:xfrm>
          <a:prstGeom prst="flowChartDelay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2" name="Ritardo 81">
            <a:extLst>
              <a:ext uri="{FF2B5EF4-FFF2-40B4-BE49-F238E27FC236}">
                <a16:creationId xmlns:a16="http://schemas.microsoft.com/office/drawing/2014/main" id="{9729D885-E3C2-4B0A-837A-7745A5E2D17C}"/>
              </a:ext>
            </a:extLst>
          </p:cNvPr>
          <p:cNvSpPr/>
          <p:nvPr/>
        </p:nvSpPr>
        <p:spPr>
          <a:xfrm rot="16200000">
            <a:off x="5880259" y="4719985"/>
            <a:ext cx="122464" cy="179614"/>
          </a:xfrm>
          <a:prstGeom prst="flowChartDelay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3" name="Ritardo 82">
            <a:extLst>
              <a:ext uri="{FF2B5EF4-FFF2-40B4-BE49-F238E27FC236}">
                <a16:creationId xmlns:a16="http://schemas.microsoft.com/office/drawing/2014/main" id="{4240BC26-28F8-4AA4-A7D1-9FE8ABD89355}"/>
              </a:ext>
            </a:extLst>
          </p:cNvPr>
          <p:cNvSpPr/>
          <p:nvPr/>
        </p:nvSpPr>
        <p:spPr>
          <a:xfrm rot="16200000">
            <a:off x="6859846" y="3779216"/>
            <a:ext cx="122464" cy="179614"/>
          </a:xfrm>
          <a:prstGeom prst="flowChartDelay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4" name="Ritardo 83">
            <a:extLst>
              <a:ext uri="{FF2B5EF4-FFF2-40B4-BE49-F238E27FC236}">
                <a16:creationId xmlns:a16="http://schemas.microsoft.com/office/drawing/2014/main" id="{B837A408-68BF-4B3E-AB1A-27C854517C9B}"/>
              </a:ext>
            </a:extLst>
          </p:cNvPr>
          <p:cNvSpPr/>
          <p:nvPr/>
        </p:nvSpPr>
        <p:spPr>
          <a:xfrm rot="16200000">
            <a:off x="5907473" y="3346166"/>
            <a:ext cx="122464" cy="179614"/>
          </a:xfrm>
          <a:prstGeom prst="flowChartDelay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5" name="Ritardo 84">
            <a:extLst>
              <a:ext uri="{FF2B5EF4-FFF2-40B4-BE49-F238E27FC236}">
                <a16:creationId xmlns:a16="http://schemas.microsoft.com/office/drawing/2014/main" id="{0B7639BC-A6A0-4D37-8E60-AAA758766EB0}"/>
              </a:ext>
            </a:extLst>
          </p:cNvPr>
          <p:cNvSpPr/>
          <p:nvPr/>
        </p:nvSpPr>
        <p:spPr>
          <a:xfrm rot="16200000">
            <a:off x="6794373" y="2632838"/>
            <a:ext cx="122464" cy="179614"/>
          </a:xfrm>
          <a:prstGeom prst="flowChartDelay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6" name="Ritardo 85">
            <a:extLst>
              <a:ext uri="{FF2B5EF4-FFF2-40B4-BE49-F238E27FC236}">
                <a16:creationId xmlns:a16="http://schemas.microsoft.com/office/drawing/2014/main" id="{75262E18-C1D0-4AF9-9382-A8E6ED9D401A}"/>
              </a:ext>
            </a:extLst>
          </p:cNvPr>
          <p:cNvSpPr/>
          <p:nvPr/>
        </p:nvSpPr>
        <p:spPr>
          <a:xfrm rot="16200000">
            <a:off x="6704566" y="2533547"/>
            <a:ext cx="122464" cy="179614"/>
          </a:xfrm>
          <a:prstGeom prst="flowChartDelay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3" name="Ritardo 102">
            <a:extLst>
              <a:ext uri="{FF2B5EF4-FFF2-40B4-BE49-F238E27FC236}">
                <a16:creationId xmlns:a16="http://schemas.microsoft.com/office/drawing/2014/main" id="{1EA4DA94-7F7D-493E-AE46-94ED0003F69C}"/>
              </a:ext>
            </a:extLst>
          </p:cNvPr>
          <p:cNvSpPr/>
          <p:nvPr/>
        </p:nvSpPr>
        <p:spPr>
          <a:xfrm rot="16200000">
            <a:off x="6794373" y="2632838"/>
            <a:ext cx="122464" cy="179614"/>
          </a:xfrm>
          <a:prstGeom prst="flowChartDela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lt1"/>
              </a:solidFill>
            </a:endParaRPr>
          </a:p>
        </p:txBody>
      </p:sp>
      <p:sp>
        <p:nvSpPr>
          <p:cNvPr id="104" name="Ritardo 103">
            <a:extLst>
              <a:ext uri="{FF2B5EF4-FFF2-40B4-BE49-F238E27FC236}">
                <a16:creationId xmlns:a16="http://schemas.microsoft.com/office/drawing/2014/main" id="{01B058E9-1F6B-41D1-9273-099515BFD6FF}"/>
              </a:ext>
            </a:extLst>
          </p:cNvPr>
          <p:cNvSpPr/>
          <p:nvPr/>
        </p:nvSpPr>
        <p:spPr>
          <a:xfrm rot="16200000">
            <a:off x="6704566" y="2533547"/>
            <a:ext cx="122464" cy="179614"/>
          </a:xfrm>
          <a:prstGeom prst="flowChartDela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lt1"/>
              </a:solidFill>
            </a:endParaRPr>
          </a:p>
        </p:txBody>
      </p:sp>
      <p:sp>
        <p:nvSpPr>
          <p:cNvPr id="105" name="Ritardo 104">
            <a:extLst>
              <a:ext uri="{FF2B5EF4-FFF2-40B4-BE49-F238E27FC236}">
                <a16:creationId xmlns:a16="http://schemas.microsoft.com/office/drawing/2014/main" id="{CEAF1151-1FC6-4F22-91A4-232603A9CA4C}"/>
              </a:ext>
            </a:extLst>
          </p:cNvPr>
          <p:cNvSpPr/>
          <p:nvPr/>
        </p:nvSpPr>
        <p:spPr>
          <a:xfrm rot="16200000">
            <a:off x="6261626" y="2533547"/>
            <a:ext cx="122464" cy="179614"/>
          </a:xfrm>
          <a:prstGeom prst="flowChartDela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lt1"/>
              </a:solidFill>
            </a:endParaRPr>
          </a:p>
        </p:txBody>
      </p:sp>
      <p:sp>
        <p:nvSpPr>
          <p:cNvPr id="106" name="Ritardo 105">
            <a:extLst>
              <a:ext uri="{FF2B5EF4-FFF2-40B4-BE49-F238E27FC236}">
                <a16:creationId xmlns:a16="http://schemas.microsoft.com/office/drawing/2014/main" id="{9DBC2F45-A0BD-4C7A-B42F-0388832FF935}"/>
              </a:ext>
            </a:extLst>
          </p:cNvPr>
          <p:cNvSpPr/>
          <p:nvPr/>
        </p:nvSpPr>
        <p:spPr>
          <a:xfrm rot="16200000">
            <a:off x="6846260" y="2984609"/>
            <a:ext cx="122464" cy="179614"/>
          </a:xfrm>
          <a:prstGeom prst="flowChartDela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lt1"/>
              </a:solidFill>
            </a:endParaRPr>
          </a:p>
        </p:txBody>
      </p:sp>
      <p:cxnSp>
        <p:nvCxnSpPr>
          <p:cNvPr id="110" name="Connettore diritto 109">
            <a:extLst>
              <a:ext uri="{FF2B5EF4-FFF2-40B4-BE49-F238E27FC236}">
                <a16:creationId xmlns:a16="http://schemas.microsoft.com/office/drawing/2014/main" id="{99112998-FD6B-4724-8FE8-973F1FE075AA}"/>
              </a:ext>
            </a:extLst>
          </p:cNvPr>
          <p:cNvCxnSpPr>
            <a:cxnSpLocks/>
            <a:stCxn id="103" idx="2"/>
          </p:cNvCxnSpPr>
          <p:nvPr/>
        </p:nvCxnSpPr>
        <p:spPr>
          <a:xfrm flipV="1">
            <a:off x="6945412" y="2623354"/>
            <a:ext cx="74291" cy="9929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2" name="Ritardo 111">
            <a:extLst>
              <a:ext uri="{FF2B5EF4-FFF2-40B4-BE49-F238E27FC236}">
                <a16:creationId xmlns:a16="http://schemas.microsoft.com/office/drawing/2014/main" id="{2ADC18E2-D3C5-4423-A8B8-E4CF70969A9B}"/>
              </a:ext>
            </a:extLst>
          </p:cNvPr>
          <p:cNvSpPr/>
          <p:nvPr/>
        </p:nvSpPr>
        <p:spPr>
          <a:xfrm rot="16200000">
            <a:off x="5671341" y="3053588"/>
            <a:ext cx="122464" cy="179614"/>
          </a:xfrm>
          <a:prstGeom prst="flowChartDela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lt1"/>
              </a:solidFill>
            </a:endParaRPr>
          </a:p>
        </p:txBody>
      </p:sp>
      <p:sp>
        <p:nvSpPr>
          <p:cNvPr id="113" name="Ritardo 112">
            <a:extLst>
              <a:ext uri="{FF2B5EF4-FFF2-40B4-BE49-F238E27FC236}">
                <a16:creationId xmlns:a16="http://schemas.microsoft.com/office/drawing/2014/main" id="{3FCB1625-72B3-47A8-A492-E5B4CF425DE0}"/>
              </a:ext>
            </a:extLst>
          </p:cNvPr>
          <p:cNvSpPr/>
          <p:nvPr/>
        </p:nvSpPr>
        <p:spPr>
          <a:xfrm rot="16200000">
            <a:off x="5980825" y="2825610"/>
            <a:ext cx="122464" cy="179614"/>
          </a:xfrm>
          <a:prstGeom prst="flowChartDela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lt1"/>
              </a:solidFill>
            </a:endParaRPr>
          </a:p>
        </p:txBody>
      </p:sp>
      <p:sp>
        <p:nvSpPr>
          <p:cNvPr id="114" name="Ritardo 113">
            <a:extLst>
              <a:ext uri="{FF2B5EF4-FFF2-40B4-BE49-F238E27FC236}">
                <a16:creationId xmlns:a16="http://schemas.microsoft.com/office/drawing/2014/main" id="{6104C150-96C0-49EE-8CAD-A75F8E17228C}"/>
              </a:ext>
            </a:extLst>
          </p:cNvPr>
          <p:cNvSpPr/>
          <p:nvPr/>
        </p:nvSpPr>
        <p:spPr>
          <a:xfrm rot="16200000">
            <a:off x="5907473" y="3346166"/>
            <a:ext cx="122464" cy="179614"/>
          </a:xfrm>
          <a:prstGeom prst="flowChartDela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lt1"/>
              </a:solidFill>
            </a:endParaRPr>
          </a:p>
        </p:txBody>
      </p:sp>
      <p:sp>
        <p:nvSpPr>
          <p:cNvPr id="120" name="Ritardo 119">
            <a:extLst>
              <a:ext uri="{FF2B5EF4-FFF2-40B4-BE49-F238E27FC236}">
                <a16:creationId xmlns:a16="http://schemas.microsoft.com/office/drawing/2014/main" id="{B8D014AD-E7CA-4102-AC2F-4FFB9F05471D}"/>
              </a:ext>
            </a:extLst>
          </p:cNvPr>
          <p:cNvSpPr/>
          <p:nvPr/>
        </p:nvSpPr>
        <p:spPr>
          <a:xfrm rot="16200000">
            <a:off x="6555046" y="3983133"/>
            <a:ext cx="122464" cy="179614"/>
          </a:xfrm>
          <a:prstGeom prst="flowChartDela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lt1"/>
              </a:solidFill>
            </a:endParaRPr>
          </a:p>
        </p:txBody>
      </p:sp>
      <p:sp>
        <p:nvSpPr>
          <p:cNvPr id="121" name="Ritardo 120">
            <a:extLst>
              <a:ext uri="{FF2B5EF4-FFF2-40B4-BE49-F238E27FC236}">
                <a16:creationId xmlns:a16="http://schemas.microsoft.com/office/drawing/2014/main" id="{2B33CB53-1C60-4C8C-BEDC-6532DF6E588E}"/>
              </a:ext>
            </a:extLst>
          </p:cNvPr>
          <p:cNvSpPr/>
          <p:nvPr/>
        </p:nvSpPr>
        <p:spPr>
          <a:xfrm rot="16200000">
            <a:off x="6797253" y="3642541"/>
            <a:ext cx="122464" cy="179614"/>
          </a:xfrm>
          <a:prstGeom prst="flowChartDela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2" name="Ritardo 121">
            <a:extLst>
              <a:ext uri="{FF2B5EF4-FFF2-40B4-BE49-F238E27FC236}">
                <a16:creationId xmlns:a16="http://schemas.microsoft.com/office/drawing/2014/main" id="{44593C8B-EBE3-4F94-915D-8BA954269C81}"/>
              </a:ext>
            </a:extLst>
          </p:cNvPr>
          <p:cNvSpPr/>
          <p:nvPr/>
        </p:nvSpPr>
        <p:spPr>
          <a:xfrm rot="16200000">
            <a:off x="6859846" y="3779216"/>
            <a:ext cx="122464" cy="179614"/>
          </a:xfrm>
          <a:prstGeom prst="flowChartDela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lt1"/>
              </a:solidFill>
            </a:endParaRPr>
          </a:p>
        </p:txBody>
      </p:sp>
      <p:sp>
        <p:nvSpPr>
          <p:cNvPr id="128" name="Ritardo 127">
            <a:extLst>
              <a:ext uri="{FF2B5EF4-FFF2-40B4-BE49-F238E27FC236}">
                <a16:creationId xmlns:a16="http://schemas.microsoft.com/office/drawing/2014/main" id="{03A62AEC-9F85-4B1E-94D7-78821A5B38C2}"/>
              </a:ext>
            </a:extLst>
          </p:cNvPr>
          <p:cNvSpPr/>
          <p:nvPr/>
        </p:nvSpPr>
        <p:spPr>
          <a:xfrm rot="16200000">
            <a:off x="6070632" y="4181846"/>
            <a:ext cx="122464" cy="179614"/>
          </a:xfrm>
          <a:prstGeom prst="flowChartDela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lt1"/>
              </a:solidFill>
            </a:endParaRPr>
          </a:p>
        </p:txBody>
      </p:sp>
      <p:sp>
        <p:nvSpPr>
          <p:cNvPr id="129" name="Ritardo 128">
            <a:extLst>
              <a:ext uri="{FF2B5EF4-FFF2-40B4-BE49-F238E27FC236}">
                <a16:creationId xmlns:a16="http://schemas.microsoft.com/office/drawing/2014/main" id="{5497BE2D-1BD0-411E-AE94-594D44DCAF39}"/>
              </a:ext>
            </a:extLst>
          </p:cNvPr>
          <p:cNvSpPr/>
          <p:nvPr/>
        </p:nvSpPr>
        <p:spPr>
          <a:xfrm rot="16200000">
            <a:off x="5907473" y="3921900"/>
            <a:ext cx="122464" cy="179614"/>
          </a:xfrm>
          <a:prstGeom prst="flowChartDela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lt1"/>
              </a:solidFill>
            </a:endParaRPr>
          </a:p>
        </p:txBody>
      </p:sp>
      <p:sp>
        <p:nvSpPr>
          <p:cNvPr id="130" name="Ritardo 129">
            <a:extLst>
              <a:ext uri="{FF2B5EF4-FFF2-40B4-BE49-F238E27FC236}">
                <a16:creationId xmlns:a16="http://schemas.microsoft.com/office/drawing/2014/main" id="{C1D7AF3E-0379-4BB9-BBF8-CD37AC076910}"/>
              </a:ext>
            </a:extLst>
          </p:cNvPr>
          <p:cNvSpPr/>
          <p:nvPr/>
        </p:nvSpPr>
        <p:spPr>
          <a:xfrm rot="16200000">
            <a:off x="5880259" y="4719985"/>
            <a:ext cx="122464" cy="179614"/>
          </a:xfrm>
          <a:prstGeom prst="flowChartDela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lt1"/>
              </a:solidFill>
            </a:endParaRPr>
          </a:p>
        </p:txBody>
      </p:sp>
      <p:sp>
        <p:nvSpPr>
          <p:cNvPr id="137" name="Ritardo 136">
            <a:extLst>
              <a:ext uri="{FF2B5EF4-FFF2-40B4-BE49-F238E27FC236}">
                <a16:creationId xmlns:a16="http://schemas.microsoft.com/office/drawing/2014/main" id="{2F27025D-447B-4F41-9888-DEF2BF8F80C3}"/>
              </a:ext>
            </a:extLst>
          </p:cNvPr>
          <p:cNvSpPr/>
          <p:nvPr/>
        </p:nvSpPr>
        <p:spPr>
          <a:xfrm rot="16200000">
            <a:off x="6160439" y="5020611"/>
            <a:ext cx="122464" cy="179614"/>
          </a:xfrm>
          <a:prstGeom prst="flowChartDela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lt1"/>
              </a:solidFill>
            </a:endParaRPr>
          </a:p>
        </p:txBody>
      </p:sp>
      <p:sp>
        <p:nvSpPr>
          <p:cNvPr id="138" name="Ritardo 137">
            <a:extLst>
              <a:ext uri="{FF2B5EF4-FFF2-40B4-BE49-F238E27FC236}">
                <a16:creationId xmlns:a16="http://schemas.microsoft.com/office/drawing/2014/main" id="{BBD7E42A-A38B-4BC4-8A10-5109900D27FD}"/>
              </a:ext>
            </a:extLst>
          </p:cNvPr>
          <p:cNvSpPr/>
          <p:nvPr/>
        </p:nvSpPr>
        <p:spPr>
          <a:xfrm rot="16200000">
            <a:off x="6797253" y="4599414"/>
            <a:ext cx="122464" cy="179614"/>
          </a:xfrm>
          <a:prstGeom prst="flowChartDela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lt1"/>
              </a:solidFill>
            </a:endParaRPr>
          </a:p>
        </p:txBody>
      </p:sp>
      <p:sp>
        <p:nvSpPr>
          <p:cNvPr id="139" name="Ritardo 138">
            <a:extLst>
              <a:ext uri="{FF2B5EF4-FFF2-40B4-BE49-F238E27FC236}">
                <a16:creationId xmlns:a16="http://schemas.microsoft.com/office/drawing/2014/main" id="{684B501E-18B5-4568-B8F9-4908EB369A53}"/>
              </a:ext>
            </a:extLst>
          </p:cNvPr>
          <p:cNvSpPr/>
          <p:nvPr/>
        </p:nvSpPr>
        <p:spPr>
          <a:xfrm rot="16200000">
            <a:off x="5980825" y="4819027"/>
            <a:ext cx="122464" cy="179614"/>
          </a:xfrm>
          <a:prstGeom prst="flowChartDela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lt1"/>
              </a:solidFill>
            </a:endParaRPr>
          </a:p>
        </p:txBody>
      </p:sp>
      <p:sp>
        <p:nvSpPr>
          <p:cNvPr id="140" name="Ritardo 139">
            <a:extLst>
              <a:ext uri="{FF2B5EF4-FFF2-40B4-BE49-F238E27FC236}">
                <a16:creationId xmlns:a16="http://schemas.microsoft.com/office/drawing/2014/main" id="{91C76601-0989-439A-9C92-3AF3B9E8BC86}"/>
              </a:ext>
            </a:extLst>
          </p:cNvPr>
          <p:cNvSpPr/>
          <p:nvPr/>
        </p:nvSpPr>
        <p:spPr>
          <a:xfrm rot="16200000">
            <a:off x="6555046" y="4819879"/>
            <a:ext cx="122464" cy="179614"/>
          </a:xfrm>
          <a:prstGeom prst="flowChartDela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lt1"/>
              </a:solidFill>
            </a:endParaRPr>
          </a:p>
        </p:txBody>
      </p:sp>
      <p:sp>
        <p:nvSpPr>
          <p:cNvPr id="141" name="Ritardo 140">
            <a:extLst>
              <a:ext uri="{FF2B5EF4-FFF2-40B4-BE49-F238E27FC236}">
                <a16:creationId xmlns:a16="http://schemas.microsoft.com/office/drawing/2014/main" id="{65BF1A3D-7EEE-4AAA-9448-F75C4F99D5DC}"/>
              </a:ext>
            </a:extLst>
          </p:cNvPr>
          <p:cNvSpPr/>
          <p:nvPr/>
        </p:nvSpPr>
        <p:spPr>
          <a:xfrm rot="16200000">
            <a:off x="6351433" y="4727634"/>
            <a:ext cx="122464" cy="179614"/>
          </a:xfrm>
          <a:prstGeom prst="flowChartDela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lt1"/>
              </a:solidFill>
            </a:endParaRPr>
          </a:p>
        </p:txBody>
      </p:sp>
      <p:sp>
        <p:nvSpPr>
          <p:cNvPr id="98" name="Ritardo 97">
            <a:extLst>
              <a:ext uri="{FF2B5EF4-FFF2-40B4-BE49-F238E27FC236}">
                <a16:creationId xmlns:a16="http://schemas.microsoft.com/office/drawing/2014/main" id="{353E964F-39A2-4CD2-9144-D1B907F70793}"/>
              </a:ext>
            </a:extLst>
          </p:cNvPr>
          <p:cNvSpPr/>
          <p:nvPr/>
        </p:nvSpPr>
        <p:spPr>
          <a:xfrm rot="16200000">
            <a:off x="2227163" y="2533547"/>
            <a:ext cx="122464" cy="179614"/>
          </a:xfrm>
          <a:prstGeom prst="flowChartDelay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9" name="CasellaDiTesto 98">
            <a:extLst>
              <a:ext uri="{FF2B5EF4-FFF2-40B4-BE49-F238E27FC236}">
                <a16:creationId xmlns:a16="http://schemas.microsoft.com/office/drawing/2014/main" id="{D11A78F9-E3ED-47C2-8C4C-D2572F566C66}"/>
              </a:ext>
            </a:extLst>
          </p:cNvPr>
          <p:cNvSpPr txBox="1"/>
          <p:nvPr/>
        </p:nvSpPr>
        <p:spPr>
          <a:xfrm>
            <a:off x="355633" y="3054113"/>
            <a:ext cx="166611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t-IT" sz="1200" i="1" dirty="0" err="1"/>
              <a:t>Biomethanol</a:t>
            </a:r>
            <a:r>
              <a:rPr lang="it-IT" sz="1200" i="1" dirty="0"/>
              <a:t> </a:t>
            </a:r>
            <a:r>
              <a:rPr lang="it-IT" sz="1200" i="1" dirty="0" err="1"/>
              <a:t>plant</a:t>
            </a:r>
            <a:endParaRPr lang="it-IT" sz="1200" i="1" dirty="0"/>
          </a:p>
        </p:txBody>
      </p:sp>
      <p:sp>
        <p:nvSpPr>
          <p:cNvPr id="100" name="Ritardo 99">
            <a:extLst>
              <a:ext uri="{FF2B5EF4-FFF2-40B4-BE49-F238E27FC236}">
                <a16:creationId xmlns:a16="http://schemas.microsoft.com/office/drawing/2014/main" id="{0727FCEA-7D47-421A-9FE2-CD94B4026CD8}"/>
              </a:ext>
            </a:extLst>
          </p:cNvPr>
          <p:cNvSpPr/>
          <p:nvPr/>
        </p:nvSpPr>
        <p:spPr>
          <a:xfrm rot="16200000">
            <a:off x="2227163" y="3118657"/>
            <a:ext cx="122464" cy="179614"/>
          </a:xfrm>
          <a:prstGeom prst="flowChartDela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1" name="CasellaDiTesto 100">
            <a:extLst>
              <a:ext uri="{FF2B5EF4-FFF2-40B4-BE49-F238E27FC236}">
                <a16:creationId xmlns:a16="http://schemas.microsoft.com/office/drawing/2014/main" id="{F46CC18A-B590-4A1F-8804-0E4D3F579778}"/>
              </a:ext>
            </a:extLst>
          </p:cNvPr>
          <p:cNvSpPr txBox="1"/>
          <p:nvPr/>
        </p:nvSpPr>
        <p:spPr>
          <a:xfrm>
            <a:off x="693271" y="3591052"/>
            <a:ext cx="13531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t-IT" sz="1200" i="1" dirty="0" err="1"/>
              <a:t>Predisposed</a:t>
            </a:r>
            <a:r>
              <a:rPr lang="it-IT" sz="1200" i="1" dirty="0"/>
              <a:t> </a:t>
            </a:r>
            <a:r>
              <a:rPr lang="it-IT" sz="1200" i="1" dirty="0" err="1"/>
              <a:t>harbors</a:t>
            </a:r>
            <a:endParaRPr lang="it-IT" sz="1200" i="1" dirty="0"/>
          </a:p>
        </p:txBody>
      </p:sp>
      <p:sp>
        <p:nvSpPr>
          <p:cNvPr id="148" name="CasellaDiTesto 147">
            <a:extLst>
              <a:ext uri="{FF2B5EF4-FFF2-40B4-BE49-F238E27FC236}">
                <a16:creationId xmlns:a16="http://schemas.microsoft.com/office/drawing/2014/main" id="{A5ADF95F-F492-43F7-9238-FD85ACC341A7}"/>
              </a:ext>
            </a:extLst>
          </p:cNvPr>
          <p:cNvSpPr txBox="1"/>
          <p:nvPr/>
        </p:nvSpPr>
        <p:spPr>
          <a:xfrm>
            <a:off x="591865" y="2484853"/>
            <a:ext cx="142988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t-IT" sz="1200" i="1" dirty="0"/>
              <a:t>Biogas </a:t>
            </a:r>
            <a:r>
              <a:rPr lang="it-IT" sz="1200" i="1" dirty="0" err="1"/>
              <a:t>plant</a:t>
            </a:r>
            <a:endParaRPr lang="it-IT" sz="1200" i="1" dirty="0"/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E49281BB-A211-44E8-BCB0-26364CE600A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28273" y="3671115"/>
            <a:ext cx="276264" cy="295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727769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6E59F54-6FC9-44EC-992B-2B83B66989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CFE46A82-9534-430E-A462-057C402402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 dirty="0"/>
          </a:p>
          <a:p>
            <a:endParaRPr lang="it-IT" dirty="0"/>
          </a:p>
          <a:p>
            <a:endParaRPr lang="it-IT" dirty="0"/>
          </a:p>
          <a:p>
            <a:endParaRPr lang="it-IT" dirty="0"/>
          </a:p>
          <a:p>
            <a:endParaRPr lang="it-IT" dirty="0"/>
          </a:p>
          <a:p>
            <a:pPr algn="ctr"/>
            <a:r>
              <a:rPr lang="it-IT" b="1" dirty="0">
                <a:solidFill>
                  <a:srgbClr val="728FA5"/>
                </a:solidFill>
              </a:rPr>
              <a:t>Not </a:t>
            </a:r>
            <a:r>
              <a:rPr lang="it-IT" b="1" dirty="0" err="1">
                <a:solidFill>
                  <a:srgbClr val="728FA5"/>
                </a:solidFill>
              </a:rPr>
              <a:t>only</a:t>
            </a:r>
            <a:r>
              <a:rPr lang="it-IT" b="1" dirty="0">
                <a:solidFill>
                  <a:srgbClr val="728FA5"/>
                </a:solidFill>
              </a:rPr>
              <a:t> OF-MSW…</a:t>
            </a:r>
          </a:p>
          <a:p>
            <a:pPr algn="ctr"/>
            <a:r>
              <a:rPr lang="it-IT" i="1" dirty="0" err="1">
                <a:solidFill>
                  <a:srgbClr val="728FA5"/>
                </a:solidFill>
                <a:sym typeface="Wingdings" panose="05000000000000000000" pitchFamily="2" charset="2"/>
              </a:rPr>
              <a:t>Other</a:t>
            </a:r>
            <a:r>
              <a:rPr lang="it-IT" i="1" dirty="0">
                <a:solidFill>
                  <a:srgbClr val="728FA5"/>
                </a:solidFill>
                <a:sym typeface="Wingdings" panose="05000000000000000000" pitchFamily="2" charset="2"/>
              </a:rPr>
              <a:t> sources</a:t>
            </a:r>
            <a:endParaRPr lang="it-IT" i="1" dirty="0">
              <a:solidFill>
                <a:srgbClr val="728FA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976204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D269FDF-D95D-49CC-8235-F1962270E6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Plastic </a:t>
            </a:r>
            <a:r>
              <a:rPr lang="it-IT" dirty="0" err="1"/>
              <a:t>wastes</a:t>
            </a:r>
            <a:r>
              <a:rPr lang="it-IT" dirty="0"/>
              <a:t> </a:t>
            </a:r>
            <a:r>
              <a:rPr lang="it-IT" dirty="0" err="1"/>
              <a:t>into</a:t>
            </a:r>
            <a:r>
              <a:rPr lang="it-IT" dirty="0"/>
              <a:t> </a:t>
            </a:r>
            <a:r>
              <a:rPr lang="it-IT" dirty="0" err="1"/>
              <a:t>recycled</a:t>
            </a:r>
            <a:r>
              <a:rPr lang="it-IT" dirty="0"/>
              <a:t> </a:t>
            </a:r>
            <a:r>
              <a:rPr lang="it-IT" dirty="0" err="1"/>
              <a:t>methanol</a:t>
            </a:r>
            <a:endParaRPr lang="en-US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A9C0D20B-5DFF-4328-A6B0-24C7EC11D8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4A2A07ED-5BCD-4340-96C4-432FD55C3DFE}"/>
              </a:ext>
            </a:extLst>
          </p:cNvPr>
          <p:cNvSpPr/>
          <p:nvPr/>
        </p:nvSpPr>
        <p:spPr>
          <a:xfrm>
            <a:off x="776094" y="4227519"/>
            <a:ext cx="1111005" cy="131064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6000" b="1" dirty="0"/>
              <a:t>1t</a:t>
            </a:r>
          </a:p>
          <a:p>
            <a:pPr algn="ctr"/>
            <a:r>
              <a:rPr lang="it-IT" dirty="0" err="1"/>
              <a:t>plasmix</a:t>
            </a:r>
            <a:endParaRPr lang="it-IT" dirty="0"/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9B47DF84-EE58-453E-9980-0255027FFCE4}"/>
              </a:ext>
            </a:extLst>
          </p:cNvPr>
          <p:cNvSpPr/>
          <p:nvPr/>
        </p:nvSpPr>
        <p:spPr>
          <a:xfrm>
            <a:off x="2674870" y="4227520"/>
            <a:ext cx="1111005" cy="131064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6000" b="1" dirty="0"/>
              <a:t>1t</a:t>
            </a:r>
          </a:p>
          <a:p>
            <a:pPr algn="ctr"/>
            <a:r>
              <a:rPr lang="it-IT" dirty="0" err="1"/>
              <a:t>methanol</a:t>
            </a:r>
            <a:endParaRPr lang="it-IT" dirty="0"/>
          </a:p>
        </p:txBody>
      </p:sp>
      <p:sp>
        <p:nvSpPr>
          <p:cNvPr id="7" name="Freccia a pentagono 6">
            <a:extLst>
              <a:ext uri="{FF2B5EF4-FFF2-40B4-BE49-F238E27FC236}">
                <a16:creationId xmlns:a16="http://schemas.microsoft.com/office/drawing/2014/main" id="{6447DD4A-32FF-4123-BF5E-5BE0217B105A}"/>
              </a:ext>
            </a:extLst>
          </p:cNvPr>
          <p:cNvSpPr/>
          <p:nvPr/>
        </p:nvSpPr>
        <p:spPr>
          <a:xfrm>
            <a:off x="2055778" y="4322555"/>
            <a:ext cx="498763" cy="1120567"/>
          </a:xfrm>
          <a:prstGeom prst="homePlate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C0710F8E-A4D6-4716-BB52-CEF537AEBD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510" y="1319840"/>
            <a:ext cx="8839730" cy="2407742"/>
          </a:xfrm>
          <a:prstGeom prst="rect">
            <a:avLst/>
          </a:prstGeom>
        </p:spPr>
      </p:pic>
      <p:pic>
        <p:nvPicPr>
          <p:cNvPr id="11" name="Immagine 10" descr="Immagine che contiene ingranaggio&#10;&#10;Descrizione generata automaticamente">
            <a:extLst>
              <a:ext uri="{FF2B5EF4-FFF2-40B4-BE49-F238E27FC236}">
                <a16:creationId xmlns:a16="http://schemas.microsoft.com/office/drawing/2014/main" id="{D040D7F2-7FBD-46CF-A50A-C169E2E842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86989" y="4539821"/>
            <a:ext cx="903301" cy="903301"/>
          </a:xfrm>
          <a:prstGeom prst="rect">
            <a:avLst/>
          </a:prstGeom>
        </p:spPr>
      </p:pic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F70A2666-79E8-4341-AEF9-0385672AB791}"/>
              </a:ext>
            </a:extLst>
          </p:cNvPr>
          <p:cNvSpPr txBox="1"/>
          <p:nvPr/>
        </p:nvSpPr>
        <p:spPr>
          <a:xfrm>
            <a:off x="5510619" y="4427459"/>
            <a:ext cx="3390636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b="1" dirty="0"/>
              <a:t>Prifti, Galeazzi, Manenti</a:t>
            </a:r>
          </a:p>
          <a:p>
            <a:r>
              <a:rPr lang="en-US" sz="1200" dirty="0"/>
              <a:t>Design and Simulation of a Plastic Waste to Methanol Process: Yields and Economics</a:t>
            </a:r>
          </a:p>
          <a:p>
            <a:r>
              <a:rPr lang="en-US" sz="1200" b="1" dirty="0"/>
              <a:t>Industrial and Engineering Chemistry Research</a:t>
            </a:r>
          </a:p>
          <a:p>
            <a:r>
              <a:rPr lang="en-US" sz="1200" dirty="0"/>
              <a:t>2023, 62(12), pp. 5083–5096</a:t>
            </a:r>
          </a:p>
        </p:txBody>
      </p:sp>
    </p:spTree>
    <p:extLst>
      <p:ext uri="{BB962C8B-B14F-4D97-AF65-F5344CB8AC3E}">
        <p14:creationId xmlns:p14="http://schemas.microsoft.com/office/powerpoint/2010/main" val="147569795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/>
              <a:t>Additional</a:t>
            </a:r>
            <a:r>
              <a:rPr lang="it-IT" dirty="0"/>
              <a:t> </a:t>
            </a:r>
            <a:r>
              <a:rPr lang="it-IT" dirty="0" err="1"/>
              <a:t>available</a:t>
            </a:r>
            <a:r>
              <a:rPr lang="it-IT" dirty="0"/>
              <a:t> </a:t>
            </a:r>
            <a:r>
              <a:rPr lang="it-IT" dirty="0" err="1"/>
              <a:t>circular</a:t>
            </a:r>
            <a:r>
              <a:rPr lang="it-IT" dirty="0"/>
              <a:t> </a:t>
            </a:r>
            <a:r>
              <a:rPr lang="it-IT" dirty="0" err="1"/>
              <a:t>feedstocks</a:t>
            </a:r>
            <a:endParaRPr lang="en-US" b="0" i="1" dirty="0"/>
          </a:p>
        </p:txBody>
      </p:sp>
      <p:sp>
        <p:nvSpPr>
          <p:cNvPr id="31" name="CasellaDiTesto 30">
            <a:extLst>
              <a:ext uri="{FF2B5EF4-FFF2-40B4-BE49-F238E27FC236}">
                <a16:creationId xmlns:a16="http://schemas.microsoft.com/office/drawing/2014/main" id="{6888A509-44C7-4934-B55C-A42C43B0BE37}"/>
              </a:ext>
            </a:extLst>
          </p:cNvPr>
          <p:cNvSpPr txBox="1"/>
          <p:nvPr/>
        </p:nvSpPr>
        <p:spPr>
          <a:xfrm>
            <a:off x="3784740" y="1396650"/>
            <a:ext cx="17576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b="1" i="1"/>
            </a:lvl1pPr>
          </a:lstStyle>
          <a:p>
            <a:r>
              <a:rPr lang="it-IT" sz="1400" dirty="0"/>
              <a:t>BIGSQUID™</a:t>
            </a:r>
            <a:endParaRPr lang="en-US" sz="1400" dirty="0"/>
          </a:p>
        </p:txBody>
      </p:sp>
      <p:grpSp>
        <p:nvGrpSpPr>
          <p:cNvPr id="32" name="Gruppo 31">
            <a:extLst>
              <a:ext uri="{FF2B5EF4-FFF2-40B4-BE49-F238E27FC236}">
                <a16:creationId xmlns:a16="http://schemas.microsoft.com/office/drawing/2014/main" id="{84F8F4EC-287C-462D-BBCA-A8418A35016B}"/>
              </a:ext>
            </a:extLst>
          </p:cNvPr>
          <p:cNvGrpSpPr/>
          <p:nvPr/>
        </p:nvGrpSpPr>
        <p:grpSpPr>
          <a:xfrm>
            <a:off x="385625" y="2079548"/>
            <a:ext cx="5618818" cy="1674007"/>
            <a:chOff x="3227028" y="3557281"/>
            <a:chExt cx="4606466" cy="1229182"/>
          </a:xfrm>
        </p:grpSpPr>
        <p:pic>
          <p:nvPicPr>
            <p:cNvPr id="33" name="Immagine 32">
              <a:extLst>
                <a:ext uri="{FF2B5EF4-FFF2-40B4-BE49-F238E27FC236}">
                  <a16:creationId xmlns:a16="http://schemas.microsoft.com/office/drawing/2014/main" id="{45CB07F2-5118-4239-B2F7-C3BA6258073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227028" y="3956796"/>
              <a:ext cx="535163" cy="309855"/>
            </a:xfrm>
            <a:prstGeom prst="rect">
              <a:avLst/>
            </a:prstGeom>
          </p:spPr>
        </p:pic>
        <p:pic>
          <p:nvPicPr>
            <p:cNvPr id="34" name="Immagine 33">
              <a:extLst>
                <a:ext uri="{FF2B5EF4-FFF2-40B4-BE49-F238E27FC236}">
                  <a16:creationId xmlns:a16="http://schemas.microsoft.com/office/drawing/2014/main" id="{277393BE-2042-429E-BAB1-2D74371C4A1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368689" y="4410211"/>
              <a:ext cx="787004" cy="376252"/>
            </a:xfrm>
            <a:prstGeom prst="rect">
              <a:avLst/>
            </a:prstGeom>
          </p:spPr>
        </p:pic>
        <p:sp>
          <p:nvSpPr>
            <p:cNvPr id="35" name="Ritardo 34">
              <a:extLst>
                <a:ext uri="{FF2B5EF4-FFF2-40B4-BE49-F238E27FC236}">
                  <a16:creationId xmlns:a16="http://schemas.microsoft.com/office/drawing/2014/main" id="{D2F697D0-FEDA-4B2A-881B-4FC1B4835B2A}"/>
                </a:ext>
              </a:extLst>
            </p:cNvPr>
            <p:cNvSpPr/>
            <p:nvPr/>
          </p:nvSpPr>
          <p:spPr>
            <a:xfrm rot="16200000">
              <a:off x="4732587" y="4069673"/>
              <a:ext cx="412218" cy="507562"/>
            </a:xfrm>
            <a:prstGeom prst="flowChartDelay">
              <a:avLst/>
            </a:prstGeom>
            <a:solidFill>
              <a:srgbClr val="7A983E"/>
            </a:solidFill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sz="1400"/>
            </a:p>
          </p:txBody>
        </p:sp>
        <p:sp>
          <p:nvSpPr>
            <p:cNvPr id="36" name="Cubo 35">
              <a:extLst>
                <a:ext uri="{FF2B5EF4-FFF2-40B4-BE49-F238E27FC236}">
                  <a16:creationId xmlns:a16="http://schemas.microsoft.com/office/drawing/2014/main" id="{671511A6-E719-4065-A6BC-083BF535780F}"/>
                </a:ext>
              </a:extLst>
            </p:cNvPr>
            <p:cNvSpPr/>
            <p:nvPr/>
          </p:nvSpPr>
          <p:spPr>
            <a:xfrm>
              <a:off x="5859741" y="4131836"/>
              <a:ext cx="570584" cy="413569"/>
            </a:xfrm>
            <a:prstGeom prst="cube">
              <a:avLst>
                <a:gd name="adj" fmla="val 21084"/>
              </a:avLst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sz="1400"/>
            </a:p>
          </p:txBody>
        </p:sp>
        <p:sp>
          <p:nvSpPr>
            <p:cNvPr id="37" name="Freccia in giù 36">
              <a:extLst>
                <a:ext uri="{FF2B5EF4-FFF2-40B4-BE49-F238E27FC236}">
                  <a16:creationId xmlns:a16="http://schemas.microsoft.com/office/drawing/2014/main" id="{0971ADBE-A333-4DDC-A1B1-22590AABD1AD}"/>
                </a:ext>
              </a:extLst>
            </p:cNvPr>
            <p:cNvSpPr/>
            <p:nvPr/>
          </p:nvSpPr>
          <p:spPr>
            <a:xfrm rot="16200000">
              <a:off x="4152540" y="4233395"/>
              <a:ext cx="281525" cy="326489"/>
            </a:xfrm>
            <a:prstGeom prst="downArrow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sz="1400"/>
            </a:p>
          </p:txBody>
        </p:sp>
        <p:sp>
          <p:nvSpPr>
            <p:cNvPr id="38" name="Freccia in giù 37">
              <a:extLst>
                <a:ext uri="{FF2B5EF4-FFF2-40B4-BE49-F238E27FC236}">
                  <a16:creationId xmlns:a16="http://schemas.microsoft.com/office/drawing/2014/main" id="{4D59AD61-55A8-437C-8FA3-E39ACA7D0CA5}"/>
                </a:ext>
              </a:extLst>
            </p:cNvPr>
            <p:cNvSpPr/>
            <p:nvPr/>
          </p:nvSpPr>
          <p:spPr>
            <a:xfrm rot="16200000">
              <a:off x="5425040" y="4216156"/>
              <a:ext cx="281525" cy="326489"/>
            </a:xfrm>
            <a:prstGeom prst="downArrow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sz="1400"/>
            </a:p>
          </p:txBody>
        </p:sp>
        <p:sp>
          <p:nvSpPr>
            <p:cNvPr id="39" name="Cubo 38">
              <a:extLst>
                <a:ext uri="{FF2B5EF4-FFF2-40B4-BE49-F238E27FC236}">
                  <a16:creationId xmlns:a16="http://schemas.microsoft.com/office/drawing/2014/main" id="{BFF92765-9B80-4EF9-8822-E24793E0C9F6}"/>
                </a:ext>
              </a:extLst>
            </p:cNvPr>
            <p:cNvSpPr/>
            <p:nvPr/>
          </p:nvSpPr>
          <p:spPr>
            <a:xfrm>
              <a:off x="7077068" y="4131836"/>
              <a:ext cx="570584" cy="413569"/>
            </a:xfrm>
            <a:prstGeom prst="cube">
              <a:avLst>
                <a:gd name="adj" fmla="val 21084"/>
              </a:avLst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sz="1400"/>
            </a:p>
          </p:txBody>
        </p:sp>
        <p:sp>
          <p:nvSpPr>
            <p:cNvPr id="40" name="Freccia in giù 39">
              <a:extLst>
                <a:ext uri="{FF2B5EF4-FFF2-40B4-BE49-F238E27FC236}">
                  <a16:creationId xmlns:a16="http://schemas.microsoft.com/office/drawing/2014/main" id="{2A0EB311-43CB-4761-8799-3564994FD219}"/>
                </a:ext>
              </a:extLst>
            </p:cNvPr>
            <p:cNvSpPr/>
            <p:nvPr/>
          </p:nvSpPr>
          <p:spPr>
            <a:xfrm rot="16200000">
              <a:off x="6642367" y="4216156"/>
              <a:ext cx="281525" cy="326489"/>
            </a:xfrm>
            <a:prstGeom prst="downArrow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sz="1400"/>
            </a:p>
          </p:txBody>
        </p:sp>
        <p:sp>
          <p:nvSpPr>
            <p:cNvPr id="41" name="CasellaDiTesto 40">
              <a:extLst>
                <a:ext uri="{FF2B5EF4-FFF2-40B4-BE49-F238E27FC236}">
                  <a16:creationId xmlns:a16="http://schemas.microsoft.com/office/drawing/2014/main" id="{DCCA5022-EF53-4DDF-9944-38438386D06A}"/>
                </a:ext>
              </a:extLst>
            </p:cNvPr>
            <p:cNvSpPr txBox="1"/>
            <p:nvPr/>
          </p:nvSpPr>
          <p:spPr>
            <a:xfrm>
              <a:off x="4498920" y="3560828"/>
              <a:ext cx="879551" cy="3841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1400" dirty="0" err="1"/>
                <a:t>Anaerobic</a:t>
              </a:r>
              <a:r>
                <a:rPr lang="it-IT" sz="1400" dirty="0"/>
                <a:t> </a:t>
              </a:r>
              <a:r>
                <a:rPr lang="it-IT" sz="1400" dirty="0" err="1"/>
                <a:t>digestion</a:t>
              </a:r>
              <a:endParaRPr lang="en-US" sz="1400" dirty="0"/>
            </a:p>
          </p:txBody>
        </p:sp>
        <p:sp>
          <p:nvSpPr>
            <p:cNvPr id="42" name="CasellaDiTesto 41">
              <a:extLst>
                <a:ext uri="{FF2B5EF4-FFF2-40B4-BE49-F238E27FC236}">
                  <a16:creationId xmlns:a16="http://schemas.microsoft.com/office/drawing/2014/main" id="{77699B2A-AF32-4803-88A8-1449681EBF4D}"/>
                </a:ext>
              </a:extLst>
            </p:cNvPr>
            <p:cNvSpPr txBox="1"/>
            <p:nvPr/>
          </p:nvSpPr>
          <p:spPr>
            <a:xfrm>
              <a:off x="3409938" y="3561961"/>
              <a:ext cx="858887" cy="3841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1400" dirty="0" err="1"/>
                <a:t>Organic</a:t>
              </a:r>
              <a:r>
                <a:rPr lang="it-IT" sz="1400" dirty="0"/>
                <a:t> </a:t>
              </a:r>
              <a:r>
                <a:rPr lang="it-IT" sz="1400" dirty="0" err="1"/>
                <a:t>Feedstock</a:t>
              </a:r>
              <a:endParaRPr lang="en-US" sz="1400" dirty="0"/>
            </a:p>
          </p:txBody>
        </p:sp>
        <p:sp>
          <p:nvSpPr>
            <p:cNvPr id="43" name="CasellaDiTesto 42">
              <a:extLst>
                <a:ext uri="{FF2B5EF4-FFF2-40B4-BE49-F238E27FC236}">
                  <a16:creationId xmlns:a16="http://schemas.microsoft.com/office/drawing/2014/main" id="{2E12AA4A-B4B3-4BF8-8FC4-C66C7651CD5E}"/>
                </a:ext>
              </a:extLst>
            </p:cNvPr>
            <p:cNvSpPr txBox="1"/>
            <p:nvPr/>
          </p:nvSpPr>
          <p:spPr>
            <a:xfrm>
              <a:off x="6913466" y="3557281"/>
              <a:ext cx="920028" cy="3841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1400" dirty="0" err="1"/>
                <a:t>Chemical</a:t>
              </a:r>
              <a:r>
                <a:rPr lang="it-IT" sz="1400" dirty="0"/>
                <a:t> </a:t>
              </a:r>
              <a:r>
                <a:rPr lang="it-IT" sz="1400" dirty="0" err="1"/>
                <a:t>synthesis</a:t>
              </a:r>
              <a:endParaRPr lang="en-US" sz="1400" dirty="0"/>
            </a:p>
          </p:txBody>
        </p:sp>
        <p:sp>
          <p:nvSpPr>
            <p:cNvPr id="44" name="CasellaDiTesto 43">
              <a:extLst>
                <a:ext uri="{FF2B5EF4-FFF2-40B4-BE49-F238E27FC236}">
                  <a16:creationId xmlns:a16="http://schemas.microsoft.com/office/drawing/2014/main" id="{9FA35B3A-AC81-4B30-9E64-223529CC874E}"/>
                </a:ext>
              </a:extLst>
            </p:cNvPr>
            <p:cNvSpPr txBox="1"/>
            <p:nvPr/>
          </p:nvSpPr>
          <p:spPr>
            <a:xfrm>
              <a:off x="5729047" y="3565678"/>
              <a:ext cx="787640" cy="3841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1400" dirty="0"/>
                <a:t>Biogas </a:t>
              </a:r>
              <a:r>
                <a:rPr lang="it-IT" sz="1400" dirty="0" err="1"/>
                <a:t>reforming</a:t>
              </a:r>
              <a:endParaRPr lang="en-US" sz="1400" dirty="0"/>
            </a:p>
          </p:txBody>
        </p:sp>
        <p:pic>
          <p:nvPicPr>
            <p:cNvPr id="45" name="Immagine 44">
              <a:extLst>
                <a:ext uri="{FF2B5EF4-FFF2-40B4-BE49-F238E27FC236}">
                  <a16:creationId xmlns:a16="http://schemas.microsoft.com/office/drawing/2014/main" id="{FC3B0650-B6FF-4C47-8D94-4407AD3DA7E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255751" y="4194018"/>
              <a:ext cx="805892" cy="320921"/>
            </a:xfrm>
            <a:prstGeom prst="rect">
              <a:avLst/>
            </a:prstGeom>
          </p:spPr>
        </p:pic>
      </p:grpSp>
      <p:pic>
        <p:nvPicPr>
          <p:cNvPr id="46" name="Immagine 45">
            <a:extLst>
              <a:ext uri="{FF2B5EF4-FFF2-40B4-BE49-F238E27FC236}">
                <a16:creationId xmlns:a16="http://schemas.microsoft.com/office/drawing/2014/main" id="{DF52FE5F-6617-4818-8564-BAFFA4699B4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10413" y="2179315"/>
            <a:ext cx="2602309" cy="1506799"/>
          </a:xfrm>
          <a:prstGeom prst="rect">
            <a:avLst/>
          </a:prstGeom>
        </p:spPr>
      </p:pic>
      <p:sp>
        <p:nvSpPr>
          <p:cNvPr id="47" name="Fumetto 2 19">
            <a:extLst>
              <a:ext uri="{FF2B5EF4-FFF2-40B4-BE49-F238E27FC236}">
                <a16:creationId xmlns:a16="http://schemas.microsoft.com/office/drawing/2014/main" id="{5A391DC8-55E2-42AF-887F-23ACD392C52F}"/>
              </a:ext>
            </a:extLst>
          </p:cNvPr>
          <p:cNvSpPr/>
          <p:nvPr/>
        </p:nvSpPr>
        <p:spPr>
          <a:xfrm rot="10800000">
            <a:off x="3266134" y="1983816"/>
            <a:ext cx="2738308" cy="1769738"/>
          </a:xfrm>
          <a:prstGeom prst="wedgeRoundRectCallout">
            <a:avLst>
              <a:gd name="adj1" fmla="val -9295"/>
              <a:gd name="adj2" fmla="val 61717"/>
              <a:gd name="adj3" fmla="val 16667"/>
            </a:avLst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48" name="CasellaDiTesto 47">
            <a:extLst>
              <a:ext uri="{FF2B5EF4-FFF2-40B4-BE49-F238E27FC236}">
                <a16:creationId xmlns:a16="http://schemas.microsoft.com/office/drawing/2014/main" id="{DEA2408B-E462-4A23-ADCA-1542B3B0D4FB}"/>
              </a:ext>
            </a:extLst>
          </p:cNvPr>
          <p:cNvSpPr txBox="1"/>
          <p:nvPr/>
        </p:nvSpPr>
        <p:spPr>
          <a:xfrm>
            <a:off x="6106281" y="1356815"/>
            <a:ext cx="25351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400" b="1" i="1" dirty="0"/>
              <a:t>New, </a:t>
            </a:r>
            <a:r>
              <a:rPr lang="it-IT" sz="1400" b="1" i="1" dirty="0" err="1"/>
              <a:t>portable</a:t>
            </a:r>
            <a:r>
              <a:rPr lang="it-IT" sz="1400" b="1" i="1" dirty="0"/>
              <a:t>, non-invasive </a:t>
            </a:r>
            <a:r>
              <a:rPr lang="it-IT" sz="1400" b="1" i="1" dirty="0" err="1"/>
              <a:t>module</a:t>
            </a:r>
            <a:r>
              <a:rPr lang="it-IT" sz="1400" b="1" i="1" dirty="0"/>
              <a:t> for biogas </a:t>
            </a:r>
            <a:r>
              <a:rPr lang="it-IT" sz="1400" b="1" i="1" dirty="0" err="1"/>
              <a:t>upgrading</a:t>
            </a:r>
            <a:endParaRPr lang="en-US" sz="1400" b="1" i="1" dirty="0"/>
          </a:p>
        </p:txBody>
      </p:sp>
      <p:sp>
        <p:nvSpPr>
          <p:cNvPr id="49" name="Fumetto 2 21">
            <a:extLst>
              <a:ext uri="{FF2B5EF4-FFF2-40B4-BE49-F238E27FC236}">
                <a16:creationId xmlns:a16="http://schemas.microsoft.com/office/drawing/2014/main" id="{2F22509C-7745-4834-AFBC-777AFC7EA2EE}"/>
              </a:ext>
            </a:extLst>
          </p:cNvPr>
          <p:cNvSpPr/>
          <p:nvPr/>
        </p:nvSpPr>
        <p:spPr>
          <a:xfrm rot="10800000">
            <a:off x="284439" y="1983817"/>
            <a:ext cx="2814200" cy="1780646"/>
          </a:xfrm>
          <a:prstGeom prst="wedgeRoundRectCallout">
            <a:avLst>
              <a:gd name="adj1" fmla="val -9752"/>
              <a:gd name="adj2" fmla="val 62261"/>
              <a:gd name="adj3" fmla="val 16667"/>
            </a:avLst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50" name="Freccia in giù 49">
            <a:extLst>
              <a:ext uri="{FF2B5EF4-FFF2-40B4-BE49-F238E27FC236}">
                <a16:creationId xmlns:a16="http://schemas.microsoft.com/office/drawing/2014/main" id="{44D02554-854A-4AC6-A026-DDEB55DCC212}"/>
              </a:ext>
            </a:extLst>
          </p:cNvPr>
          <p:cNvSpPr/>
          <p:nvPr/>
        </p:nvSpPr>
        <p:spPr>
          <a:xfrm>
            <a:off x="5240921" y="3583341"/>
            <a:ext cx="377696" cy="404260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400"/>
          </a:p>
        </p:txBody>
      </p:sp>
      <p:sp>
        <p:nvSpPr>
          <p:cNvPr id="51" name="CasellaDiTesto 50">
            <a:extLst>
              <a:ext uri="{FF2B5EF4-FFF2-40B4-BE49-F238E27FC236}">
                <a16:creationId xmlns:a16="http://schemas.microsoft.com/office/drawing/2014/main" id="{4C6B5411-48E7-4A50-931B-D8C343E5A510}"/>
              </a:ext>
            </a:extLst>
          </p:cNvPr>
          <p:cNvSpPr txBox="1"/>
          <p:nvPr/>
        </p:nvSpPr>
        <p:spPr>
          <a:xfrm>
            <a:off x="3668711" y="4323730"/>
            <a:ext cx="124453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t-IT" sz="1400" b="1" i="1" dirty="0" err="1"/>
              <a:t>Rec-MeOH</a:t>
            </a:r>
            <a:endParaRPr lang="it-IT" sz="1400" b="1" i="1" dirty="0"/>
          </a:p>
        </p:txBody>
      </p:sp>
      <p:grpSp>
        <p:nvGrpSpPr>
          <p:cNvPr id="55" name="Gruppo 54">
            <a:extLst>
              <a:ext uri="{FF2B5EF4-FFF2-40B4-BE49-F238E27FC236}">
                <a16:creationId xmlns:a16="http://schemas.microsoft.com/office/drawing/2014/main" id="{B62D109C-2D67-4DFF-ABC5-FFE1DACFE263}"/>
              </a:ext>
            </a:extLst>
          </p:cNvPr>
          <p:cNvGrpSpPr/>
          <p:nvPr/>
        </p:nvGrpSpPr>
        <p:grpSpPr>
          <a:xfrm>
            <a:off x="279131" y="3642314"/>
            <a:ext cx="3364166" cy="2417545"/>
            <a:chOff x="279131" y="3575810"/>
            <a:chExt cx="3364166" cy="2417545"/>
          </a:xfrm>
        </p:grpSpPr>
        <p:sp>
          <p:nvSpPr>
            <p:cNvPr id="56" name="Freccia in giù 55">
              <a:extLst>
                <a:ext uri="{FF2B5EF4-FFF2-40B4-BE49-F238E27FC236}">
                  <a16:creationId xmlns:a16="http://schemas.microsoft.com/office/drawing/2014/main" id="{B0D10F63-9926-49C0-931E-3AF4A402ED7A}"/>
                </a:ext>
              </a:extLst>
            </p:cNvPr>
            <p:cNvSpPr/>
            <p:nvPr/>
          </p:nvSpPr>
          <p:spPr>
            <a:xfrm rot="13689468">
              <a:off x="3085546" y="3401465"/>
              <a:ext cx="383405" cy="732096"/>
            </a:xfrm>
            <a:prstGeom prst="downArrow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it-IT" sz="1400"/>
            </a:p>
          </p:txBody>
        </p:sp>
        <p:sp>
          <p:nvSpPr>
            <p:cNvPr id="57" name="CasellaDiTesto 56">
              <a:extLst>
                <a:ext uri="{FF2B5EF4-FFF2-40B4-BE49-F238E27FC236}">
                  <a16:creationId xmlns:a16="http://schemas.microsoft.com/office/drawing/2014/main" id="{180F55F7-6999-4356-B066-0406FF96AA64}"/>
                </a:ext>
              </a:extLst>
            </p:cNvPr>
            <p:cNvSpPr txBox="1"/>
            <p:nvPr/>
          </p:nvSpPr>
          <p:spPr>
            <a:xfrm>
              <a:off x="377534" y="5685578"/>
              <a:ext cx="245973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1400" b="1" i="1" dirty="0"/>
                <a:t>Plastic </a:t>
              </a:r>
              <a:r>
                <a:rPr lang="it-IT" sz="1400" b="1" i="1" dirty="0" err="1"/>
                <a:t>waste</a:t>
              </a:r>
              <a:endParaRPr lang="en-US" sz="1400" b="1" i="1" dirty="0"/>
            </a:p>
          </p:txBody>
        </p:sp>
        <p:sp>
          <p:nvSpPr>
            <p:cNvPr id="58" name="Fumetto 2 28">
              <a:extLst>
                <a:ext uri="{FF2B5EF4-FFF2-40B4-BE49-F238E27FC236}">
                  <a16:creationId xmlns:a16="http://schemas.microsoft.com/office/drawing/2014/main" id="{6297760E-2B58-4FB4-B8AB-23B4B7AA2E41}"/>
                </a:ext>
              </a:extLst>
            </p:cNvPr>
            <p:cNvSpPr/>
            <p:nvPr/>
          </p:nvSpPr>
          <p:spPr>
            <a:xfrm>
              <a:off x="279131" y="3753807"/>
              <a:ext cx="2814200" cy="1780646"/>
            </a:xfrm>
            <a:prstGeom prst="wedgeRoundRectCallout">
              <a:avLst>
                <a:gd name="adj1" fmla="val 5468"/>
                <a:gd name="adj2" fmla="val 59288"/>
                <a:gd name="adj3" fmla="val 16667"/>
              </a:avLst>
            </a:prstGeom>
            <a:noFill/>
            <a:ln w="38100">
              <a:solidFill>
                <a:srgbClr val="FFC00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  <p:pic>
          <p:nvPicPr>
            <p:cNvPr id="59" name="Immagine 58">
              <a:extLst>
                <a:ext uri="{FF2B5EF4-FFF2-40B4-BE49-F238E27FC236}">
                  <a16:creationId xmlns:a16="http://schemas.microsoft.com/office/drawing/2014/main" id="{F93DA4DF-BEE0-4C69-B384-6D045A084AB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52156" y="3798522"/>
              <a:ext cx="2622057" cy="1766322"/>
            </a:xfrm>
            <a:prstGeom prst="rect">
              <a:avLst/>
            </a:prstGeom>
          </p:spPr>
        </p:pic>
      </p:grpSp>
      <p:sp>
        <p:nvSpPr>
          <p:cNvPr id="60" name="CasellaDiTesto 59">
            <a:extLst>
              <a:ext uri="{FF2B5EF4-FFF2-40B4-BE49-F238E27FC236}">
                <a16:creationId xmlns:a16="http://schemas.microsoft.com/office/drawing/2014/main" id="{5819629F-5C5E-48BF-8F7C-DB139DA1E61E}"/>
              </a:ext>
            </a:extLst>
          </p:cNvPr>
          <p:cNvSpPr txBox="1"/>
          <p:nvPr/>
        </p:nvSpPr>
        <p:spPr>
          <a:xfrm>
            <a:off x="666877" y="1408115"/>
            <a:ext cx="24597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400" b="1" i="1" dirty="0" err="1"/>
              <a:t>Existing</a:t>
            </a:r>
            <a:r>
              <a:rPr lang="it-IT" sz="1400" b="1" i="1" dirty="0"/>
              <a:t> biogas</a:t>
            </a:r>
            <a:endParaRPr lang="en-US" sz="1400" b="1" i="1" dirty="0"/>
          </a:p>
        </p:txBody>
      </p:sp>
      <p:sp>
        <p:nvSpPr>
          <p:cNvPr id="61" name="Fumetto 2 71">
            <a:extLst>
              <a:ext uri="{FF2B5EF4-FFF2-40B4-BE49-F238E27FC236}">
                <a16:creationId xmlns:a16="http://schemas.microsoft.com/office/drawing/2014/main" id="{7A62C056-ECF7-4616-8288-A0688C5351E4}"/>
              </a:ext>
            </a:extLst>
          </p:cNvPr>
          <p:cNvSpPr/>
          <p:nvPr/>
        </p:nvSpPr>
        <p:spPr>
          <a:xfrm rot="10800000">
            <a:off x="288521" y="1978362"/>
            <a:ext cx="2814200" cy="1780646"/>
          </a:xfrm>
          <a:prstGeom prst="wedgeRoundRectCallout">
            <a:avLst>
              <a:gd name="adj1" fmla="val -9752"/>
              <a:gd name="adj2" fmla="val 62261"/>
              <a:gd name="adj3" fmla="val 16667"/>
            </a:avLst>
          </a:prstGeom>
          <a:solidFill>
            <a:srgbClr val="FFFFFF">
              <a:alpha val="76863"/>
            </a:srgbClr>
          </a:solidFill>
          <a:ln w="38100">
            <a:solidFill>
              <a:srgbClr val="00B0F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grpSp>
        <p:nvGrpSpPr>
          <p:cNvPr id="65" name="Gruppo 64">
            <a:extLst>
              <a:ext uri="{FF2B5EF4-FFF2-40B4-BE49-F238E27FC236}">
                <a16:creationId xmlns:a16="http://schemas.microsoft.com/office/drawing/2014/main" id="{9381F926-C966-4CD3-ACB7-09ADF0B36762}"/>
              </a:ext>
            </a:extLst>
          </p:cNvPr>
          <p:cNvGrpSpPr/>
          <p:nvPr/>
        </p:nvGrpSpPr>
        <p:grpSpPr>
          <a:xfrm>
            <a:off x="5029598" y="3926248"/>
            <a:ext cx="873148" cy="972144"/>
            <a:chOff x="-2396616" y="2433426"/>
            <a:chExt cx="587105" cy="683765"/>
          </a:xfrm>
        </p:grpSpPr>
        <p:pic>
          <p:nvPicPr>
            <p:cNvPr id="66" name="Immagine 65">
              <a:extLst>
                <a:ext uri="{FF2B5EF4-FFF2-40B4-BE49-F238E27FC236}">
                  <a16:creationId xmlns:a16="http://schemas.microsoft.com/office/drawing/2014/main" id="{D8CDD2AC-54AB-4D46-B2FF-54CBB29CCFA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-2368655" y="2433426"/>
              <a:ext cx="559144" cy="559144"/>
            </a:xfrm>
            <a:prstGeom prst="rect">
              <a:avLst/>
            </a:prstGeom>
          </p:spPr>
        </p:pic>
        <p:sp>
          <p:nvSpPr>
            <p:cNvPr id="67" name="Ovale 66">
              <a:extLst>
                <a:ext uri="{FF2B5EF4-FFF2-40B4-BE49-F238E27FC236}">
                  <a16:creationId xmlns:a16="http://schemas.microsoft.com/office/drawing/2014/main" id="{1A11ED27-3806-4DF6-B4C9-E33125232AF5}"/>
                </a:ext>
              </a:extLst>
            </p:cNvPr>
            <p:cNvSpPr/>
            <p:nvPr/>
          </p:nvSpPr>
          <p:spPr>
            <a:xfrm>
              <a:off x="-2396616" y="2552040"/>
              <a:ext cx="570724" cy="565151"/>
            </a:xfrm>
            <a:prstGeom prst="ellipse">
              <a:avLst/>
            </a:prstGeom>
            <a:noFill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5404947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 animBg="1"/>
      <p:bldP spid="51" grpId="0"/>
      <p:bldP spid="61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olo 1">
            <a:extLst>
              <a:ext uri="{FF2B5EF4-FFF2-40B4-BE49-F238E27FC236}">
                <a16:creationId xmlns:a16="http://schemas.microsoft.com/office/drawing/2014/main" id="{73F9E541-829D-4A0E-9754-B5272CF054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8521" y="139166"/>
            <a:ext cx="8581043" cy="840400"/>
          </a:xfrm>
        </p:spPr>
        <p:txBody>
          <a:bodyPr/>
          <a:lstStyle/>
          <a:p>
            <a:endParaRPr lang="it-IT"/>
          </a:p>
        </p:txBody>
      </p:sp>
      <p:sp>
        <p:nvSpPr>
          <p:cNvPr id="13" name="Rectangle 89">
            <a:extLst>
              <a:ext uri="{FF2B5EF4-FFF2-40B4-BE49-F238E27FC236}">
                <a16:creationId xmlns:a16="http://schemas.microsoft.com/office/drawing/2014/main" id="{F94B1DEC-BE64-4379-8F17-3EDF8A3A2E3C}"/>
              </a:ext>
            </a:extLst>
          </p:cNvPr>
          <p:cNvSpPr txBox="1">
            <a:spLocks noChangeAspect="1" noChangeArrowheads="1"/>
          </p:cNvSpPr>
          <p:nvPr/>
        </p:nvSpPr>
        <p:spPr>
          <a:xfrm>
            <a:off x="1800289" y="3382772"/>
            <a:ext cx="6880225" cy="554037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marL="0" indent="0" algn="l" defTabSz="457200" rtl="0" eaLnBrk="1" latinLnBrk="0" hangingPunct="1">
              <a:spcBef>
                <a:spcPct val="0"/>
              </a:spcBef>
              <a:buNone/>
              <a:defRPr sz="2200" b="1" kern="120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pPr algn="r">
              <a:defRPr/>
            </a:pPr>
            <a:r>
              <a:rPr lang="it-IT" altLang="it-IT" sz="1050" dirty="0">
                <a:solidFill>
                  <a:schemeClr val="accent1">
                    <a:lumMod val="75000"/>
                  </a:schemeClr>
                </a:solidFill>
              </a:rPr>
              <a:t>Flavio Manenti</a:t>
            </a:r>
            <a:br>
              <a:rPr lang="it-IT" altLang="it-IT" sz="1050" dirty="0">
                <a:solidFill>
                  <a:schemeClr val="accent1">
                    <a:lumMod val="75000"/>
                  </a:schemeClr>
                </a:solidFill>
              </a:rPr>
            </a:br>
            <a:br>
              <a:rPr lang="it-IT" altLang="it-IT" sz="1050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it-IT" altLang="it-IT" sz="1050" b="0" dirty="0">
                <a:solidFill>
                  <a:schemeClr val="accent1">
                    <a:lumMod val="75000"/>
                  </a:schemeClr>
                </a:solidFill>
              </a:rPr>
              <a:t>Full Professor of Chemical </a:t>
            </a:r>
            <a:r>
              <a:rPr lang="it-IT" altLang="it-IT" sz="1050" b="0" dirty="0" err="1">
                <a:solidFill>
                  <a:schemeClr val="accent1">
                    <a:lumMod val="75000"/>
                  </a:schemeClr>
                </a:solidFill>
              </a:rPr>
              <a:t>Plants</a:t>
            </a:r>
            <a:r>
              <a:rPr lang="it-IT" altLang="it-IT" sz="1050" b="0" dirty="0">
                <a:solidFill>
                  <a:schemeClr val="accent1">
                    <a:lumMod val="75000"/>
                  </a:schemeClr>
                </a:solidFill>
              </a:rPr>
              <a:t> and Operations (</a:t>
            </a:r>
            <a:r>
              <a:rPr lang="it-IT" altLang="it-IT" sz="1050" dirty="0">
                <a:solidFill>
                  <a:schemeClr val="accent1">
                    <a:lumMod val="75000"/>
                  </a:schemeClr>
                </a:solidFill>
              </a:rPr>
              <a:t>Milano, </a:t>
            </a:r>
            <a:r>
              <a:rPr lang="it-IT" altLang="it-IT" sz="1050" i="1" dirty="0">
                <a:solidFill>
                  <a:schemeClr val="accent1">
                    <a:lumMod val="75000"/>
                  </a:schemeClr>
                </a:solidFill>
              </a:rPr>
              <a:t>ITA</a:t>
            </a:r>
            <a:r>
              <a:rPr lang="it-IT" altLang="it-IT" sz="1050" b="0" dirty="0">
                <a:solidFill>
                  <a:schemeClr val="accent1">
                    <a:lumMod val="75000"/>
                  </a:schemeClr>
                </a:solidFill>
              </a:rPr>
              <a:t>)</a:t>
            </a:r>
          </a:p>
          <a:p>
            <a:pPr algn="r">
              <a:defRPr/>
            </a:pPr>
            <a:r>
              <a:rPr lang="it-IT" altLang="it-IT" sz="1050" b="0" dirty="0">
                <a:solidFill>
                  <a:schemeClr val="accent1">
                    <a:lumMod val="75000"/>
                  </a:schemeClr>
                </a:solidFill>
              </a:rPr>
              <a:t>Director of the Centre for </a:t>
            </a:r>
            <a:r>
              <a:rPr lang="it-IT" altLang="it-IT" sz="1050" b="0" dirty="0" err="1">
                <a:solidFill>
                  <a:schemeClr val="accent1">
                    <a:lumMod val="75000"/>
                  </a:schemeClr>
                </a:solidFill>
              </a:rPr>
              <a:t>SuPER</a:t>
            </a:r>
            <a:r>
              <a:rPr lang="it-IT" altLang="it-IT" sz="1050" b="0" dirty="0">
                <a:solidFill>
                  <a:schemeClr val="accent1">
                    <a:lumMod val="75000"/>
                  </a:schemeClr>
                </a:solidFill>
              </a:rPr>
              <a:t>, Politecnico di Milano (</a:t>
            </a:r>
            <a:r>
              <a:rPr lang="it-IT" altLang="it-IT" sz="1050" dirty="0">
                <a:solidFill>
                  <a:schemeClr val="accent1">
                    <a:lumMod val="75000"/>
                  </a:schemeClr>
                </a:solidFill>
              </a:rPr>
              <a:t>Milano, </a:t>
            </a:r>
            <a:r>
              <a:rPr lang="it-IT" altLang="it-IT" sz="1050" i="1" dirty="0">
                <a:solidFill>
                  <a:schemeClr val="accent1">
                    <a:lumMod val="75000"/>
                  </a:schemeClr>
                </a:solidFill>
              </a:rPr>
              <a:t>ITA</a:t>
            </a:r>
            <a:r>
              <a:rPr lang="it-IT" altLang="it-IT" sz="1050" b="0" dirty="0">
                <a:solidFill>
                  <a:schemeClr val="accent1">
                    <a:lumMod val="75000"/>
                  </a:schemeClr>
                </a:solidFill>
              </a:rPr>
              <a:t>)</a:t>
            </a:r>
          </a:p>
          <a:p>
            <a:pPr algn="r">
              <a:defRPr/>
            </a:pPr>
            <a:r>
              <a:rPr lang="it-IT" altLang="it-IT" sz="1050" b="0" dirty="0" err="1">
                <a:solidFill>
                  <a:schemeClr val="accent1">
                    <a:lumMod val="75000"/>
                  </a:schemeClr>
                </a:solidFill>
              </a:rPr>
              <a:t>Ministry</a:t>
            </a:r>
            <a:r>
              <a:rPr lang="it-IT" altLang="it-IT" sz="1050" b="0" dirty="0">
                <a:solidFill>
                  <a:schemeClr val="accent1">
                    <a:lumMod val="75000"/>
                  </a:schemeClr>
                </a:solidFill>
              </a:rPr>
              <a:t> Delegate, Ministero dell’Ambiente e della Sicurezza Energetica (</a:t>
            </a:r>
            <a:r>
              <a:rPr lang="it-IT" altLang="it-IT" sz="1050" dirty="0">
                <a:solidFill>
                  <a:schemeClr val="accent1">
                    <a:lumMod val="75000"/>
                  </a:schemeClr>
                </a:solidFill>
              </a:rPr>
              <a:t>MASE, Roma, </a:t>
            </a:r>
            <a:r>
              <a:rPr lang="it-IT" altLang="it-IT" sz="1050" i="1" dirty="0">
                <a:solidFill>
                  <a:schemeClr val="accent1">
                    <a:lumMod val="75000"/>
                  </a:schemeClr>
                </a:solidFill>
              </a:rPr>
              <a:t>ITA</a:t>
            </a:r>
            <a:r>
              <a:rPr lang="it-IT" altLang="it-IT" sz="1050" b="0" dirty="0">
                <a:solidFill>
                  <a:schemeClr val="accent1">
                    <a:lumMod val="75000"/>
                  </a:schemeClr>
                </a:solidFill>
              </a:rPr>
              <a:t>)</a:t>
            </a:r>
          </a:p>
          <a:p>
            <a:pPr algn="r">
              <a:defRPr/>
            </a:pPr>
            <a:r>
              <a:rPr lang="it-IT" altLang="it-IT" sz="1050" b="0" dirty="0">
                <a:solidFill>
                  <a:schemeClr val="accent1">
                    <a:lumMod val="75000"/>
                  </a:schemeClr>
                </a:solidFill>
              </a:rPr>
              <a:t>Alexander von Humboldt </a:t>
            </a:r>
            <a:r>
              <a:rPr lang="it-IT" altLang="it-IT" sz="1050" b="0" dirty="0" err="1">
                <a:solidFill>
                  <a:schemeClr val="accent1">
                    <a:lumMod val="75000"/>
                  </a:schemeClr>
                </a:solidFill>
              </a:rPr>
              <a:t>Stiftung</a:t>
            </a:r>
            <a:r>
              <a:rPr lang="it-IT" altLang="it-IT" sz="1050" b="0" dirty="0">
                <a:solidFill>
                  <a:schemeClr val="accent1">
                    <a:lumMod val="75000"/>
                  </a:schemeClr>
                </a:solidFill>
              </a:rPr>
              <a:t> Senior Scientist, </a:t>
            </a:r>
            <a:r>
              <a:rPr lang="it-IT" altLang="it-IT" sz="1050" b="0" dirty="0" err="1">
                <a:solidFill>
                  <a:schemeClr val="accent1">
                    <a:lumMod val="75000"/>
                  </a:schemeClr>
                </a:solidFill>
              </a:rPr>
              <a:t>AvH</a:t>
            </a:r>
            <a:r>
              <a:rPr lang="it-IT" altLang="it-IT" sz="1050" b="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it-IT" altLang="it-IT" sz="1050" b="0" dirty="0" err="1">
                <a:solidFill>
                  <a:schemeClr val="accent1">
                    <a:lumMod val="75000"/>
                  </a:schemeClr>
                </a:solidFill>
              </a:rPr>
              <a:t>Stiftung</a:t>
            </a:r>
            <a:r>
              <a:rPr lang="it-IT" altLang="it-IT" sz="1050" b="0" dirty="0">
                <a:solidFill>
                  <a:schemeClr val="accent1">
                    <a:lumMod val="75000"/>
                  </a:schemeClr>
                </a:solidFill>
              </a:rPr>
              <a:t> (</a:t>
            </a:r>
            <a:r>
              <a:rPr lang="it-IT" altLang="it-IT" sz="1050" dirty="0" err="1">
                <a:solidFill>
                  <a:schemeClr val="accent1">
                    <a:lumMod val="75000"/>
                  </a:schemeClr>
                </a:solidFill>
              </a:rPr>
              <a:t>Berlin</a:t>
            </a:r>
            <a:r>
              <a:rPr lang="it-IT" altLang="it-IT" sz="1050" dirty="0">
                <a:solidFill>
                  <a:schemeClr val="accent1">
                    <a:lumMod val="75000"/>
                  </a:schemeClr>
                </a:solidFill>
              </a:rPr>
              <a:t>, </a:t>
            </a:r>
            <a:r>
              <a:rPr lang="it-IT" altLang="it-IT" sz="1050" i="1" dirty="0">
                <a:solidFill>
                  <a:schemeClr val="accent1">
                    <a:lumMod val="75000"/>
                  </a:schemeClr>
                </a:solidFill>
              </a:rPr>
              <a:t>GER</a:t>
            </a:r>
            <a:r>
              <a:rPr lang="it-IT" altLang="it-IT" sz="1050" b="0" dirty="0">
                <a:solidFill>
                  <a:schemeClr val="accent1">
                    <a:lumMod val="75000"/>
                  </a:schemeClr>
                </a:solidFill>
              </a:rPr>
              <a:t>)</a:t>
            </a:r>
          </a:p>
          <a:p>
            <a:pPr algn="r">
              <a:defRPr/>
            </a:pPr>
            <a:br>
              <a:rPr lang="it-IT" altLang="it-IT" sz="1050" b="0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it-IT" altLang="it-IT" sz="1050" dirty="0">
                <a:solidFill>
                  <a:schemeClr val="accent1">
                    <a:lumMod val="75000"/>
                  </a:schemeClr>
                </a:solidFill>
              </a:rPr>
              <a:t>POLITECNICO DI MILANO</a:t>
            </a:r>
            <a:br>
              <a:rPr lang="it-IT" altLang="it-IT" sz="1050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it-IT" altLang="it-IT" sz="1050" b="0" dirty="0">
                <a:solidFill>
                  <a:schemeClr val="accent1">
                    <a:lumMod val="75000"/>
                  </a:schemeClr>
                </a:solidFill>
              </a:rPr>
              <a:t>   Dipartimento di Chimica, Materiali e Ingegneria Chimica "G. Natta"</a:t>
            </a:r>
            <a:br>
              <a:rPr lang="it-IT" altLang="it-IT" sz="1050" b="0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it-IT" altLang="it-IT" sz="1050" b="0" dirty="0" err="1">
                <a:solidFill>
                  <a:schemeClr val="accent1">
                    <a:lumMod val="75000"/>
                  </a:schemeClr>
                </a:solidFill>
              </a:rPr>
              <a:t>Sustainable</a:t>
            </a:r>
            <a:r>
              <a:rPr lang="it-IT" altLang="it-IT" sz="1050" b="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it-IT" altLang="it-IT" sz="1050" b="0" dirty="0" err="1">
                <a:solidFill>
                  <a:schemeClr val="accent1">
                    <a:lumMod val="75000"/>
                  </a:schemeClr>
                </a:solidFill>
              </a:rPr>
              <a:t>Process</a:t>
            </a:r>
            <a:r>
              <a:rPr lang="it-IT" altLang="it-IT" sz="1050" b="0" dirty="0">
                <a:solidFill>
                  <a:schemeClr val="accent1">
                    <a:lumMod val="75000"/>
                  </a:schemeClr>
                </a:solidFill>
              </a:rPr>
              <a:t> Engineering </a:t>
            </a:r>
            <a:r>
              <a:rPr lang="it-IT" altLang="it-IT" sz="1050" b="0" dirty="0" err="1">
                <a:solidFill>
                  <a:schemeClr val="accent1">
                    <a:lumMod val="75000"/>
                  </a:schemeClr>
                </a:solidFill>
              </a:rPr>
              <a:t>Research</a:t>
            </a:r>
            <a:r>
              <a:rPr lang="it-IT" altLang="it-IT" sz="1050" b="0" dirty="0">
                <a:solidFill>
                  <a:schemeClr val="accent1">
                    <a:lumMod val="75000"/>
                  </a:schemeClr>
                </a:solidFill>
              </a:rPr>
              <a:t> (</a:t>
            </a:r>
            <a:r>
              <a:rPr lang="it-IT" altLang="it-IT" sz="1050" b="0" dirty="0" err="1">
                <a:solidFill>
                  <a:schemeClr val="accent1">
                    <a:lumMod val="75000"/>
                  </a:schemeClr>
                </a:solidFill>
              </a:rPr>
              <a:t>SuPER</a:t>
            </a:r>
            <a:r>
              <a:rPr lang="it-IT" altLang="it-IT" sz="1050" b="0" dirty="0">
                <a:solidFill>
                  <a:schemeClr val="accent1">
                    <a:lumMod val="75000"/>
                  </a:schemeClr>
                </a:solidFill>
              </a:rPr>
              <a:t>) Centre</a:t>
            </a:r>
            <a:br>
              <a:rPr lang="it-IT" altLang="it-IT" sz="1050" b="0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it-IT" altLang="it-IT" sz="1050" b="0" dirty="0">
                <a:solidFill>
                  <a:schemeClr val="accent1">
                    <a:lumMod val="75000"/>
                  </a:schemeClr>
                </a:solidFill>
              </a:rPr>
              <a:t>   Piazza Leonardo da Vinci, 32, 20133 Milano, ITALY</a:t>
            </a:r>
            <a:br>
              <a:rPr lang="it-IT" altLang="it-IT" sz="1050" b="0" dirty="0">
                <a:solidFill>
                  <a:schemeClr val="accent1">
                    <a:lumMod val="75000"/>
                  </a:schemeClr>
                </a:solidFill>
              </a:rPr>
            </a:br>
            <a:br>
              <a:rPr lang="it-IT" altLang="it-IT" sz="1050" b="0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it-IT" altLang="it-IT" sz="1050" b="0" dirty="0">
                <a:solidFill>
                  <a:schemeClr val="accent1">
                    <a:lumMod val="75000"/>
                  </a:schemeClr>
                </a:solidFill>
              </a:rPr>
              <a:t>   (Phone) +39.(0)2.2399.3273</a:t>
            </a:r>
            <a:br>
              <a:rPr lang="it-IT" altLang="it-IT" sz="1050" b="0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it-IT" altLang="it-IT" sz="1050" b="0" dirty="0">
                <a:solidFill>
                  <a:schemeClr val="accent1">
                    <a:lumMod val="75000"/>
                  </a:schemeClr>
                </a:solidFill>
              </a:rPr>
              <a:t>(Email) </a:t>
            </a:r>
            <a:r>
              <a:rPr lang="it-IT" altLang="it-IT" sz="1050" b="0" dirty="0">
                <a:solidFill>
                  <a:schemeClr val="accent1">
                    <a:lumMod val="75000"/>
                  </a:schemeClr>
                </a:solidFill>
                <a:hlinkClick r:id="rId2"/>
              </a:rPr>
              <a:t>flavio.manenti@polimi.it</a:t>
            </a:r>
            <a:r>
              <a:rPr lang="it-IT" altLang="it-IT" sz="1050" b="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br>
              <a:rPr lang="it-IT" altLang="it-IT" sz="1050" b="0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it-IT" altLang="it-IT" sz="1050" dirty="0">
                <a:solidFill>
                  <a:srgbClr val="FF0000"/>
                </a:solidFill>
              </a:rPr>
              <a:t>WELCOME… </a:t>
            </a:r>
            <a:r>
              <a:rPr lang="it-IT" altLang="it-IT" sz="1050" dirty="0">
                <a:solidFill>
                  <a:schemeClr val="accent1">
                    <a:lumMod val="75000"/>
                  </a:schemeClr>
                </a:solidFill>
              </a:rPr>
              <a:t>- </a:t>
            </a:r>
            <a:r>
              <a:rPr lang="it-IT" altLang="it-IT" sz="1050" b="0" dirty="0">
                <a:solidFill>
                  <a:schemeClr val="accent1">
                    <a:lumMod val="75000"/>
                  </a:schemeClr>
                </a:solidFill>
              </a:rPr>
              <a:t>(Web) </a:t>
            </a:r>
            <a:r>
              <a:rPr lang="it-IT" altLang="it-IT" sz="1050" b="0" dirty="0">
                <a:solidFill>
                  <a:schemeClr val="accent1">
                    <a:lumMod val="75000"/>
                  </a:schemeClr>
                </a:solidFill>
                <a:hlinkClick r:id="rId3"/>
              </a:rPr>
              <a:t>https://super.chem.polimi.it</a:t>
            </a:r>
            <a:r>
              <a:rPr lang="it-IT" altLang="it-IT" sz="1050" b="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br>
              <a:rPr lang="it-IT" altLang="it-IT" sz="1050" b="0" dirty="0">
                <a:solidFill>
                  <a:schemeClr val="accent1">
                    <a:lumMod val="75000"/>
                  </a:schemeClr>
                </a:solidFill>
              </a:rPr>
            </a:br>
            <a:endParaRPr lang="it-IT" altLang="it-IT" sz="1050" b="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4" name="Titolo 1">
            <a:extLst>
              <a:ext uri="{FF2B5EF4-FFF2-40B4-BE49-F238E27FC236}">
                <a16:creationId xmlns:a16="http://schemas.microsoft.com/office/drawing/2014/main" id="{88DCA132-736B-4AFF-9EF6-16A7CF071EB7}"/>
              </a:ext>
            </a:extLst>
          </p:cNvPr>
          <p:cNvSpPr txBox="1">
            <a:spLocks/>
          </p:cNvSpPr>
          <p:nvPr/>
        </p:nvSpPr>
        <p:spPr bwMode="auto">
          <a:xfrm>
            <a:off x="2700338" y="1560312"/>
            <a:ext cx="5943600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3F6E"/>
                </a:solidFill>
                <a:latin typeface="Verdana" pitchFamily="34" charset="0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3F6E"/>
                </a:solidFill>
                <a:latin typeface="Verdana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3F6E"/>
                </a:solidFill>
                <a:latin typeface="Verdana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3F6E"/>
                </a:solidFill>
                <a:latin typeface="Verdana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3F6E"/>
                </a:solidFill>
                <a:latin typeface="Verdana" pitchFamily="34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0099"/>
                </a:solidFill>
                <a:latin typeface="Tahoma" pitchFamily="34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0099"/>
                </a:solidFill>
                <a:latin typeface="Tahoma" pitchFamily="34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0099"/>
                </a:solidFill>
                <a:latin typeface="Tahoma" pitchFamily="34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0099"/>
                </a:solidFill>
                <a:latin typeface="Tahoma" pitchFamily="34" charset="0"/>
              </a:defRPr>
            </a:lvl9pPr>
          </a:lstStyle>
          <a:p>
            <a:pPr algn="r">
              <a:defRPr/>
            </a:pPr>
            <a:r>
              <a:rPr lang="en-US" altLang="it-IT" kern="0" dirty="0"/>
              <a:t>Thanks for the kind attention</a:t>
            </a:r>
          </a:p>
        </p:txBody>
      </p:sp>
      <p:pic>
        <p:nvPicPr>
          <p:cNvPr id="17" name="Picture 2" descr="Risultati immagini per figc">
            <a:hlinkClick r:id="rId4"/>
            <a:extLst>
              <a:ext uri="{FF2B5EF4-FFF2-40B4-BE49-F238E27FC236}">
                <a16:creationId xmlns:a16="http://schemas.microsoft.com/office/drawing/2014/main" id="{6DC20C01-18D0-4FC1-ACCE-DFBD03C4EA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9028" y="5427914"/>
            <a:ext cx="253068" cy="4251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Immagine 17">
            <a:extLst>
              <a:ext uri="{FF2B5EF4-FFF2-40B4-BE49-F238E27FC236}">
                <a16:creationId xmlns:a16="http://schemas.microsoft.com/office/drawing/2014/main" id="{A0650E3E-2B4C-4221-AF96-1A43E85A531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83120" y="5488902"/>
            <a:ext cx="356527" cy="350485"/>
          </a:xfrm>
          <a:prstGeom prst="rect">
            <a:avLst/>
          </a:prstGeom>
        </p:spPr>
      </p:pic>
      <p:pic>
        <p:nvPicPr>
          <p:cNvPr id="19" name="Immagine 18">
            <a:extLst>
              <a:ext uri="{FF2B5EF4-FFF2-40B4-BE49-F238E27FC236}">
                <a16:creationId xmlns:a16="http://schemas.microsoft.com/office/drawing/2014/main" id="{4DC75516-3A5A-40B4-AB87-5B0A1030949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34458" y="5478443"/>
            <a:ext cx="490890" cy="374627"/>
          </a:xfrm>
          <a:prstGeom prst="rect">
            <a:avLst/>
          </a:prstGeom>
        </p:spPr>
      </p:pic>
      <p:pic>
        <p:nvPicPr>
          <p:cNvPr id="21" name="Immagine 20">
            <a:extLst>
              <a:ext uri="{FF2B5EF4-FFF2-40B4-BE49-F238E27FC236}">
                <a16:creationId xmlns:a16="http://schemas.microsoft.com/office/drawing/2014/main" id="{493C788D-4BDC-4202-876A-6F06DD4F952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060962" y="5480389"/>
            <a:ext cx="666481" cy="354581"/>
          </a:xfrm>
          <a:prstGeom prst="rect">
            <a:avLst/>
          </a:prstGeom>
        </p:spPr>
      </p:pic>
      <p:pic>
        <p:nvPicPr>
          <p:cNvPr id="22" name="Immagine 21">
            <a:extLst>
              <a:ext uri="{FF2B5EF4-FFF2-40B4-BE49-F238E27FC236}">
                <a16:creationId xmlns:a16="http://schemas.microsoft.com/office/drawing/2014/main" id="{B1A8684E-D361-4A8B-A9A4-ADDAA1DD8A7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79972" y="5480389"/>
            <a:ext cx="356527" cy="356527"/>
          </a:xfrm>
          <a:prstGeom prst="rect">
            <a:avLst/>
          </a:prstGeom>
        </p:spPr>
      </p:pic>
      <p:pic>
        <p:nvPicPr>
          <p:cNvPr id="2" name="Immagine 1">
            <a:extLst>
              <a:ext uri="{FF2B5EF4-FFF2-40B4-BE49-F238E27FC236}">
                <a16:creationId xmlns:a16="http://schemas.microsoft.com/office/drawing/2014/main" id="{134D4D23-52D1-42AB-9F09-D72859A7152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487584" y="5467612"/>
            <a:ext cx="602699" cy="473549"/>
          </a:xfrm>
          <a:prstGeom prst="rect">
            <a:avLst/>
          </a:prstGeom>
        </p:spPr>
      </p:pic>
      <p:pic>
        <p:nvPicPr>
          <p:cNvPr id="4" name="Immagine 3">
            <a:extLst>
              <a:ext uri="{FF2B5EF4-FFF2-40B4-BE49-F238E27FC236}">
                <a16:creationId xmlns:a16="http://schemas.microsoft.com/office/drawing/2014/main" id="{A073EF7B-D962-4710-99BF-28862B18C63C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123155" y="5488902"/>
            <a:ext cx="364168" cy="364168"/>
          </a:xfrm>
          <a:prstGeom prst="rect">
            <a:avLst/>
          </a:prstGeom>
        </p:spPr>
      </p:pic>
      <p:pic>
        <p:nvPicPr>
          <p:cNvPr id="15" name="Immagine 14">
            <a:extLst>
              <a:ext uri="{FF2B5EF4-FFF2-40B4-BE49-F238E27FC236}">
                <a16:creationId xmlns:a16="http://schemas.microsoft.com/office/drawing/2014/main" id="{2331CCBB-DFE2-4037-89FC-9B7AF7D78555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162995" y="2362716"/>
            <a:ext cx="1480943" cy="686837"/>
          </a:xfrm>
          <a:prstGeom prst="rect">
            <a:avLst/>
          </a:prstGeom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B3A36978-D59D-448F-AEFD-519DE3EE42AF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564499" y="5488902"/>
            <a:ext cx="1003485" cy="364168"/>
          </a:xfrm>
          <a:prstGeom prst="rect">
            <a:avLst/>
          </a:prstGeom>
        </p:spPr>
      </p:pic>
      <p:pic>
        <p:nvPicPr>
          <p:cNvPr id="16" name="Immagine 15">
            <a:extLst>
              <a:ext uri="{FF2B5EF4-FFF2-40B4-BE49-F238E27FC236}">
                <a16:creationId xmlns:a16="http://schemas.microsoft.com/office/drawing/2014/main" id="{B37BC511-34E6-40DF-90C2-C246412D48EE}"/>
              </a:ext>
            </a:extLst>
          </p:cNvPr>
          <p:cNvPicPr>
            <a:picLocks noChangeAspect="1"/>
          </p:cNvPicPr>
          <p:nvPr/>
        </p:nvPicPr>
        <p:blipFill>
          <a:blip r:embed="rId14">
            <a:clrChange>
              <a:clrFrom>
                <a:srgbClr val="F2F5F7"/>
              </a:clrFrom>
              <a:clrTo>
                <a:srgbClr val="F2F5F7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727443" y="2378525"/>
            <a:ext cx="2136950" cy="655217"/>
          </a:xfrm>
          <a:prstGeom prst="rect">
            <a:avLst/>
          </a:prstGeom>
        </p:spPr>
      </p:pic>
      <p:pic>
        <p:nvPicPr>
          <p:cNvPr id="20" name="Picture 2">
            <a:extLst>
              <a:ext uri="{FF2B5EF4-FFF2-40B4-BE49-F238E27FC236}">
                <a16:creationId xmlns:a16="http://schemas.microsoft.com/office/drawing/2014/main" id="{CE47161F-CA79-4FE7-9B1E-B88CB6A810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9647" y="2272041"/>
            <a:ext cx="951340" cy="951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4488690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A412C23-5C04-4B58-B4E2-AE51E71938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/>
              <a:t>Circular</a:t>
            </a:r>
            <a:r>
              <a:rPr lang="it-IT" dirty="0"/>
              <a:t> </a:t>
            </a:r>
            <a:r>
              <a:rPr lang="it-IT" dirty="0" err="1"/>
              <a:t>processes</a:t>
            </a:r>
            <a:endParaRPr lang="it-IT" dirty="0"/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BD362E0B-15B2-4130-AE33-6363B029F83D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14" y="1457974"/>
            <a:ext cx="8086102" cy="4716299"/>
          </a:xfrm>
          <a:prstGeom prst="rect">
            <a:avLst/>
          </a:prstGeom>
          <a:noFill/>
        </p:spPr>
      </p:pic>
      <p:sp>
        <p:nvSpPr>
          <p:cNvPr id="5" name="Rettangolo 4">
            <a:extLst>
              <a:ext uri="{FF2B5EF4-FFF2-40B4-BE49-F238E27FC236}">
                <a16:creationId xmlns:a16="http://schemas.microsoft.com/office/drawing/2014/main" id="{8B1E2CED-12E9-46B6-A220-E405FE63BF88}"/>
              </a:ext>
            </a:extLst>
          </p:cNvPr>
          <p:cNvSpPr/>
          <p:nvPr/>
        </p:nvSpPr>
        <p:spPr>
          <a:xfrm>
            <a:off x="288521" y="593512"/>
            <a:ext cx="841947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400" i="1" dirty="0">
                <a:solidFill>
                  <a:schemeClr val="bg1"/>
                </a:solidFill>
              </a:rPr>
              <a:t>Ranzi, Faravelli, Manenti, </a:t>
            </a:r>
            <a:r>
              <a:rPr lang="en-US" sz="1400" i="1" dirty="0">
                <a:solidFill>
                  <a:schemeClr val="bg1"/>
                </a:solidFill>
              </a:rPr>
              <a:t>Pyrolysis, Gasification, and Combustion of Solid Fuels</a:t>
            </a:r>
          </a:p>
          <a:p>
            <a:r>
              <a:rPr lang="en-US" sz="1400" i="1" dirty="0">
                <a:solidFill>
                  <a:schemeClr val="bg1"/>
                </a:solidFill>
              </a:rPr>
              <a:t>Advances in Chemical Engineering, 49, 1-94, 2016</a:t>
            </a:r>
            <a:endParaRPr lang="it-IT" sz="1400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7863260"/>
      </p:ext>
    </p:extLst>
  </p:cSld>
  <p:clrMapOvr>
    <a:masterClrMapping/>
  </p:clrMapOvr>
</p:sld>
</file>

<file path=ppt/theme/theme1.xml><?xml version="1.0" encoding="utf-8"?>
<a:theme xmlns:a="http://schemas.openxmlformats.org/drawingml/2006/main" name="POLI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Personalizza struttur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28835</TotalTime>
  <Words>1123</Words>
  <Application>Microsoft Office PowerPoint</Application>
  <PresentationFormat>Presentazione su schermo (4:3)</PresentationFormat>
  <Paragraphs>272</Paragraphs>
  <Slides>28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6</vt:i4>
      </vt:variant>
      <vt:variant>
        <vt:lpstr>Tema</vt:lpstr>
      </vt:variant>
      <vt:variant>
        <vt:i4>2</vt:i4>
      </vt:variant>
      <vt:variant>
        <vt:lpstr>Titoli diapositive</vt:lpstr>
      </vt:variant>
      <vt:variant>
        <vt:i4>28</vt:i4>
      </vt:variant>
    </vt:vector>
  </HeadingPairs>
  <TitlesOfParts>
    <vt:vector size="36" baseType="lpstr">
      <vt:lpstr>Arial</vt:lpstr>
      <vt:lpstr>Calibri</vt:lpstr>
      <vt:lpstr>Calibri Light</vt:lpstr>
      <vt:lpstr>Maiandra GD</vt:lpstr>
      <vt:lpstr>Verdana</vt:lpstr>
      <vt:lpstr>Wingdings</vt:lpstr>
      <vt:lpstr>POLI</vt:lpstr>
      <vt:lpstr>Personalizza struttura</vt:lpstr>
      <vt:lpstr>Presentazione standard di PowerPoint</vt:lpstr>
      <vt:lpstr>Presentazione standard di PowerPoint</vt:lpstr>
      <vt:lpstr>Outline</vt:lpstr>
      <vt:lpstr>From waste to resource</vt:lpstr>
      <vt:lpstr>From waste to resource</vt:lpstr>
      <vt:lpstr>Methanol European situation</vt:lpstr>
      <vt:lpstr>Biogas to biomethanol using MeOHmax™ technology High yield, zero residue, self-sustainable</vt:lpstr>
      <vt:lpstr>Biomethanol technology New Catalyst</vt:lpstr>
      <vt:lpstr>Biomethanol technology New Operating Conditions</vt:lpstr>
      <vt:lpstr>Biomethanol New Reactors (DZMR™) and Unit Operations</vt:lpstr>
      <vt:lpstr>Biomethanol Bench-scale Validation</vt:lpstr>
      <vt:lpstr>Biomethanol Industrial deployment</vt:lpstr>
      <vt:lpstr>Biomethanol process Basic Engineering Design Package</vt:lpstr>
      <vt:lpstr>Economics</vt:lpstr>
      <vt:lpstr>Environmental defossilization</vt:lpstr>
      <vt:lpstr>Industrial demo-prototype Operating since Q2/2022</vt:lpstr>
      <vt:lpstr>Presentazione standard di PowerPoint</vt:lpstr>
      <vt:lpstr>Yachting biorefinery The case of Sardinia</vt:lpstr>
      <vt:lpstr>Yachting biorefinery The case of Sardinia</vt:lpstr>
      <vt:lpstr>CIPNES Project First Hub (Worldwide) for Yachting Biofuels</vt:lpstr>
      <vt:lpstr>CIPNES project Replicability</vt:lpstr>
      <vt:lpstr>CIPNES project Replicability</vt:lpstr>
      <vt:lpstr>CIPNES project Replicability</vt:lpstr>
      <vt:lpstr>Presentazione standard di PowerPoint</vt:lpstr>
      <vt:lpstr>Plastic wastes into recycled methanol</vt:lpstr>
      <vt:lpstr>Additional available circular feedstocks</vt:lpstr>
      <vt:lpstr>Presentazione standard di PowerPoint</vt:lpstr>
      <vt:lpstr>Circular processes</vt:lpstr>
    </vt:vector>
  </TitlesOfParts>
  <Company>Area Servizi ICT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Alessandro Colleoni</dc:creator>
  <cp:lastModifiedBy>Flavio Manenti</cp:lastModifiedBy>
  <cp:revision>609</cp:revision>
  <cp:lastPrinted>2016-01-22T08:51:45Z</cp:lastPrinted>
  <dcterms:created xsi:type="dcterms:W3CDTF">2015-05-26T12:27:57Z</dcterms:created>
  <dcterms:modified xsi:type="dcterms:W3CDTF">2026-09-09T06:34:56Z</dcterms:modified>
</cp:coreProperties>
</file>